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320" r:id="rId2"/>
    <p:sldId id="354" r:id="rId3"/>
    <p:sldId id="261" r:id="rId4"/>
    <p:sldId id="262" r:id="rId5"/>
    <p:sldId id="263" r:id="rId6"/>
    <p:sldId id="265" r:id="rId7"/>
    <p:sldId id="266" r:id="rId8"/>
    <p:sldId id="264" r:id="rId9"/>
    <p:sldId id="338" r:id="rId10"/>
    <p:sldId id="339" r:id="rId11"/>
    <p:sldId id="337" r:id="rId12"/>
    <p:sldId id="342" r:id="rId13"/>
    <p:sldId id="278" r:id="rId14"/>
    <p:sldId id="280" r:id="rId15"/>
    <p:sldId id="282" r:id="rId16"/>
    <p:sldId id="283" r:id="rId17"/>
    <p:sldId id="284" r:id="rId18"/>
    <p:sldId id="285" r:id="rId19"/>
    <p:sldId id="286" r:id="rId20"/>
    <p:sldId id="287" r:id="rId21"/>
    <p:sldId id="288" r:id="rId22"/>
    <p:sldId id="340" r:id="rId23"/>
    <p:sldId id="350" r:id="rId24"/>
    <p:sldId id="343" r:id="rId25"/>
    <p:sldId id="344" r:id="rId26"/>
    <p:sldId id="345" r:id="rId27"/>
    <p:sldId id="346" r:id="rId28"/>
    <p:sldId id="347" r:id="rId29"/>
    <p:sldId id="348" r:id="rId30"/>
    <p:sldId id="349" r:id="rId31"/>
    <p:sldId id="352" r:id="rId32"/>
    <p:sldId id="353" r:id="rId33"/>
    <p:sldId id="341" r:id="rId34"/>
    <p:sldId id="331" r:id="rId35"/>
    <p:sldId id="289" r:id="rId36"/>
    <p:sldId id="318" r:id="rId37"/>
    <p:sldId id="319" r:id="rId38"/>
    <p:sldId id="335" r:id="rId39"/>
    <p:sldId id="336" r:id="rId40"/>
    <p:sldId id="333" r:id="rId41"/>
    <p:sldId id="334" r:id="rId42"/>
    <p:sldId id="300" r:id="rId43"/>
    <p:sldId id="304" r:id="rId44"/>
    <p:sldId id="301" r:id="rId45"/>
    <p:sldId id="302" r:id="rId46"/>
    <p:sldId id="305" r:id="rId47"/>
    <p:sldId id="267" r:id="rId48"/>
    <p:sldId id="268" r:id="rId49"/>
    <p:sldId id="332" r:id="rId50"/>
    <p:sldId id="270" r:id="rId51"/>
    <p:sldId id="271" r:id="rId52"/>
    <p:sldId id="272" r:id="rId53"/>
    <p:sldId id="273" r:id="rId54"/>
    <p:sldId id="274" r:id="rId55"/>
    <p:sldId id="275" r:id="rId56"/>
  </p:sldIdLst>
  <p:sldSz cx="12192000" cy="6858000"/>
  <p:notesSz cx="12192000" cy="6858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28E115-C73C-4E2C-9D9E-79CCFD638D14}" v="27" dt="2024-11-08T09:18:43.29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סגנון ערכת נושא 1 - הדגשה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סגנון ערכת נושא 1 - הדגשה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סגנון ערכת נושא 1 - הדגשה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0A1B5D5-9B99-4C35-A422-299274C87663}" styleName="סגנון ביניים 1 - הדגשה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סגנון ערכת נושא 1 - הדגשה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סגנון בהיר 2 - הדגשה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9" d="100"/>
          <a:sy n="59" d="100"/>
        </p:scale>
        <p:origin x="940" y="5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משה עופר" userId="fc811f9f4bb3367c" providerId="LiveId" clId="{33EE1BA6-AF87-41E4-B37B-E7642D74C78C}"/>
    <pc:docChg chg="undo redo custSel addSld delSld modSld sldOrd">
      <pc:chgData name="משה עופר" userId="fc811f9f4bb3367c" providerId="LiveId" clId="{33EE1BA6-AF87-41E4-B37B-E7642D74C78C}" dt="2023-10-01T17:10:59.626" v="545" actId="1076"/>
      <pc:docMkLst>
        <pc:docMk/>
      </pc:docMkLst>
      <pc:sldChg chg="add">
        <pc:chgData name="משה עופר" userId="fc811f9f4bb3367c" providerId="LiveId" clId="{33EE1BA6-AF87-41E4-B37B-E7642D74C78C}" dt="2023-10-01T10:27:47.089" v="491"/>
        <pc:sldMkLst>
          <pc:docMk/>
          <pc:sldMk cId="0" sldId="267"/>
        </pc:sldMkLst>
      </pc:sldChg>
      <pc:sldChg chg="add">
        <pc:chgData name="משה עופר" userId="fc811f9f4bb3367c" providerId="LiveId" clId="{33EE1BA6-AF87-41E4-B37B-E7642D74C78C}" dt="2023-10-01T10:27:47.089" v="491"/>
        <pc:sldMkLst>
          <pc:docMk/>
          <pc:sldMk cId="0" sldId="268"/>
        </pc:sldMkLst>
      </pc:sldChg>
      <pc:sldChg chg="modSp add mod">
        <pc:chgData name="משה עופר" userId="fc811f9f4bb3367c" providerId="LiveId" clId="{33EE1BA6-AF87-41E4-B37B-E7642D74C78C}" dt="2023-10-01T10:42:25.712" v="501" actId="1036"/>
        <pc:sldMkLst>
          <pc:docMk/>
          <pc:sldMk cId="0" sldId="269"/>
        </pc:sldMkLst>
        <pc:spChg chg="mod">
          <ac:chgData name="משה עופר" userId="fc811f9f4bb3367c" providerId="LiveId" clId="{33EE1BA6-AF87-41E4-B37B-E7642D74C78C}" dt="2023-10-01T10:42:25.712" v="501" actId="1036"/>
          <ac:spMkLst>
            <pc:docMk/>
            <pc:sldMk cId="0" sldId="269"/>
            <ac:spMk id="4" creationId="{00000000-0000-0000-0000-000000000000}"/>
          </ac:spMkLst>
        </pc:spChg>
      </pc:sldChg>
      <pc:sldChg chg="add">
        <pc:chgData name="משה עופר" userId="fc811f9f4bb3367c" providerId="LiveId" clId="{33EE1BA6-AF87-41E4-B37B-E7642D74C78C}" dt="2023-10-01T10:27:47.089" v="491"/>
        <pc:sldMkLst>
          <pc:docMk/>
          <pc:sldMk cId="0" sldId="270"/>
        </pc:sldMkLst>
      </pc:sldChg>
      <pc:sldChg chg="add">
        <pc:chgData name="משה עופר" userId="fc811f9f4bb3367c" providerId="LiveId" clId="{33EE1BA6-AF87-41E4-B37B-E7642D74C78C}" dt="2023-10-01T10:27:47.089" v="491"/>
        <pc:sldMkLst>
          <pc:docMk/>
          <pc:sldMk cId="0" sldId="271"/>
        </pc:sldMkLst>
      </pc:sldChg>
      <pc:sldChg chg="add">
        <pc:chgData name="משה עופר" userId="fc811f9f4bb3367c" providerId="LiveId" clId="{33EE1BA6-AF87-41E4-B37B-E7642D74C78C}" dt="2023-10-01T10:27:47.089" v="491"/>
        <pc:sldMkLst>
          <pc:docMk/>
          <pc:sldMk cId="0" sldId="272"/>
        </pc:sldMkLst>
      </pc:sldChg>
      <pc:sldChg chg="add">
        <pc:chgData name="משה עופר" userId="fc811f9f4bb3367c" providerId="LiveId" clId="{33EE1BA6-AF87-41E4-B37B-E7642D74C78C}" dt="2023-10-01T10:27:47.089" v="491"/>
        <pc:sldMkLst>
          <pc:docMk/>
          <pc:sldMk cId="0" sldId="273"/>
        </pc:sldMkLst>
      </pc:sldChg>
      <pc:sldChg chg="add">
        <pc:chgData name="משה עופר" userId="fc811f9f4bb3367c" providerId="LiveId" clId="{33EE1BA6-AF87-41E4-B37B-E7642D74C78C}" dt="2023-10-01T10:27:47.089" v="491"/>
        <pc:sldMkLst>
          <pc:docMk/>
          <pc:sldMk cId="0" sldId="274"/>
        </pc:sldMkLst>
      </pc:sldChg>
      <pc:sldChg chg="add">
        <pc:chgData name="משה עופר" userId="fc811f9f4bb3367c" providerId="LiveId" clId="{33EE1BA6-AF87-41E4-B37B-E7642D74C78C}" dt="2023-10-01T10:27:47.089" v="491"/>
        <pc:sldMkLst>
          <pc:docMk/>
          <pc:sldMk cId="0" sldId="275"/>
        </pc:sldMkLst>
      </pc:sldChg>
      <pc:sldChg chg="del">
        <pc:chgData name="משה עופר" userId="fc811f9f4bb3367c" providerId="LiveId" clId="{33EE1BA6-AF87-41E4-B37B-E7642D74C78C}" dt="2023-09-30T19:46:48.177" v="0" actId="2696"/>
        <pc:sldMkLst>
          <pc:docMk/>
          <pc:sldMk cId="0" sldId="276"/>
        </pc:sldMkLst>
      </pc:sldChg>
      <pc:sldChg chg="del">
        <pc:chgData name="משה עופר" userId="fc811f9f4bb3367c" providerId="LiveId" clId="{33EE1BA6-AF87-41E4-B37B-E7642D74C78C}" dt="2023-09-30T19:46:48.177" v="0" actId="2696"/>
        <pc:sldMkLst>
          <pc:docMk/>
          <pc:sldMk cId="0" sldId="277"/>
        </pc:sldMkLst>
      </pc:sldChg>
      <pc:sldChg chg="del">
        <pc:chgData name="משה עופר" userId="fc811f9f4bb3367c" providerId="LiveId" clId="{33EE1BA6-AF87-41E4-B37B-E7642D74C78C}" dt="2023-09-30T19:46:48.177" v="0" actId="2696"/>
        <pc:sldMkLst>
          <pc:docMk/>
          <pc:sldMk cId="0" sldId="278"/>
        </pc:sldMkLst>
      </pc:sldChg>
      <pc:sldChg chg="del">
        <pc:chgData name="משה עופר" userId="fc811f9f4bb3367c" providerId="LiveId" clId="{33EE1BA6-AF87-41E4-B37B-E7642D74C78C}" dt="2023-09-30T19:46:48.177" v="0" actId="2696"/>
        <pc:sldMkLst>
          <pc:docMk/>
          <pc:sldMk cId="0" sldId="280"/>
        </pc:sldMkLst>
      </pc:sldChg>
      <pc:sldChg chg="del">
        <pc:chgData name="משה עופר" userId="fc811f9f4bb3367c" providerId="LiveId" clId="{33EE1BA6-AF87-41E4-B37B-E7642D74C78C}" dt="2023-09-30T19:46:48.177" v="0" actId="2696"/>
        <pc:sldMkLst>
          <pc:docMk/>
          <pc:sldMk cId="0" sldId="282"/>
        </pc:sldMkLst>
      </pc:sldChg>
      <pc:sldChg chg="del">
        <pc:chgData name="משה עופר" userId="fc811f9f4bb3367c" providerId="LiveId" clId="{33EE1BA6-AF87-41E4-B37B-E7642D74C78C}" dt="2023-09-30T19:46:48.177" v="0" actId="2696"/>
        <pc:sldMkLst>
          <pc:docMk/>
          <pc:sldMk cId="0" sldId="283"/>
        </pc:sldMkLst>
      </pc:sldChg>
      <pc:sldChg chg="del">
        <pc:chgData name="משה עופר" userId="fc811f9f4bb3367c" providerId="LiveId" clId="{33EE1BA6-AF87-41E4-B37B-E7642D74C78C}" dt="2023-09-30T19:46:48.177" v="0" actId="2696"/>
        <pc:sldMkLst>
          <pc:docMk/>
          <pc:sldMk cId="0" sldId="284"/>
        </pc:sldMkLst>
      </pc:sldChg>
      <pc:sldChg chg="del">
        <pc:chgData name="משה עופר" userId="fc811f9f4bb3367c" providerId="LiveId" clId="{33EE1BA6-AF87-41E4-B37B-E7642D74C78C}" dt="2023-09-30T19:46:48.177" v="0" actId="2696"/>
        <pc:sldMkLst>
          <pc:docMk/>
          <pc:sldMk cId="0" sldId="285"/>
        </pc:sldMkLst>
      </pc:sldChg>
      <pc:sldChg chg="del">
        <pc:chgData name="משה עופר" userId="fc811f9f4bb3367c" providerId="LiveId" clId="{33EE1BA6-AF87-41E4-B37B-E7642D74C78C}" dt="2023-09-30T19:48:56.923" v="2" actId="2696"/>
        <pc:sldMkLst>
          <pc:docMk/>
          <pc:sldMk cId="0" sldId="286"/>
        </pc:sldMkLst>
      </pc:sldChg>
      <pc:sldChg chg="del">
        <pc:chgData name="משה עופר" userId="fc811f9f4bb3367c" providerId="LiveId" clId="{33EE1BA6-AF87-41E4-B37B-E7642D74C78C}" dt="2023-09-30T19:48:56.923" v="2" actId="2696"/>
        <pc:sldMkLst>
          <pc:docMk/>
          <pc:sldMk cId="0" sldId="287"/>
        </pc:sldMkLst>
      </pc:sldChg>
      <pc:sldChg chg="del">
        <pc:chgData name="משה עופר" userId="fc811f9f4bb3367c" providerId="LiveId" clId="{33EE1BA6-AF87-41E4-B37B-E7642D74C78C}" dt="2023-09-30T19:48:56.923" v="2" actId="2696"/>
        <pc:sldMkLst>
          <pc:docMk/>
          <pc:sldMk cId="0" sldId="288"/>
        </pc:sldMkLst>
      </pc:sldChg>
      <pc:sldChg chg="del">
        <pc:chgData name="משה עופר" userId="fc811f9f4bb3367c" providerId="LiveId" clId="{33EE1BA6-AF87-41E4-B37B-E7642D74C78C}" dt="2023-09-30T19:46:48.177" v="0" actId="2696"/>
        <pc:sldMkLst>
          <pc:docMk/>
          <pc:sldMk cId="0" sldId="290"/>
        </pc:sldMkLst>
      </pc:sldChg>
      <pc:sldChg chg="del">
        <pc:chgData name="משה עופר" userId="fc811f9f4bb3367c" providerId="LiveId" clId="{33EE1BA6-AF87-41E4-B37B-E7642D74C78C}" dt="2023-09-30T19:46:48.177" v="0" actId="2696"/>
        <pc:sldMkLst>
          <pc:docMk/>
          <pc:sldMk cId="0" sldId="291"/>
        </pc:sldMkLst>
      </pc:sldChg>
      <pc:sldChg chg="del">
        <pc:chgData name="משה עופר" userId="fc811f9f4bb3367c" providerId="LiveId" clId="{33EE1BA6-AF87-41E4-B37B-E7642D74C78C}" dt="2023-09-30T19:46:48.177" v="0" actId="2696"/>
        <pc:sldMkLst>
          <pc:docMk/>
          <pc:sldMk cId="0" sldId="292"/>
        </pc:sldMkLst>
      </pc:sldChg>
      <pc:sldChg chg="del">
        <pc:chgData name="משה עופר" userId="fc811f9f4bb3367c" providerId="LiveId" clId="{33EE1BA6-AF87-41E4-B37B-E7642D74C78C}" dt="2023-09-30T19:46:48.177" v="0" actId="2696"/>
        <pc:sldMkLst>
          <pc:docMk/>
          <pc:sldMk cId="0" sldId="293"/>
        </pc:sldMkLst>
      </pc:sldChg>
      <pc:sldChg chg="del">
        <pc:chgData name="משה עופר" userId="fc811f9f4bb3367c" providerId="LiveId" clId="{33EE1BA6-AF87-41E4-B37B-E7642D74C78C}" dt="2023-09-30T19:46:48.177" v="0" actId="2696"/>
        <pc:sldMkLst>
          <pc:docMk/>
          <pc:sldMk cId="0" sldId="294"/>
        </pc:sldMkLst>
      </pc:sldChg>
      <pc:sldChg chg="add del mod modShow">
        <pc:chgData name="משה עופר" userId="fc811f9f4bb3367c" providerId="LiveId" clId="{33EE1BA6-AF87-41E4-B37B-E7642D74C78C}" dt="2023-10-01T09:13:26.293" v="5" actId="729"/>
        <pc:sldMkLst>
          <pc:docMk/>
          <pc:sldMk cId="0" sldId="295"/>
        </pc:sldMkLst>
      </pc:sldChg>
      <pc:sldChg chg="add del mod modShow">
        <pc:chgData name="משה עופר" userId="fc811f9f4bb3367c" providerId="LiveId" clId="{33EE1BA6-AF87-41E4-B37B-E7642D74C78C}" dt="2023-10-01T09:13:26.293" v="5" actId="729"/>
        <pc:sldMkLst>
          <pc:docMk/>
          <pc:sldMk cId="0" sldId="296"/>
        </pc:sldMkLst>
      </pc:sldChg>
      <pc:sldChg chg="mod modShow">
        <pc:chgData name="משה עופר" userId="fc811f9f4bb3367c" providerId="LiveId" clId="{33EE1BA6-AF87-41E4-B37B-E7642D74C78C}" dt="2023-10-01T09:13:26.293" v="5" actId="729"/>
        <pc:sldMkLst>
          <pc:docMk/>
          <pc:sldMk cId="0" sldId="297"/>
        </pc:sldMkLst>
      </pc:sldChg>
      <pc:sldChg chg="mod modShow">
        <pc:chgData name="משה עופר" userId="fc811f9f4bb3367c" providerId="LiveId" clId="{33EE1BA6-AF87-41E4-B37B-E7642D74C78C}" dt="2023-10-01T09:13:16.509" v="4" actId="729"/>
        <pc:sldMkLst>
          <pc:docMk/>
          <pc:sldMk cId="0" sldId="298"/>
        </pc:sldMkLst>
      </pc:sldChg>
      <pc:sldChg chg="mod modShow">
        <pc:chgData name="משה עופר" userId="fc811f9f4bb3367c" providerId="LiveId" clId="{33EE1BA6-AF87-41E4-B37B-E7642D74C78C}" dt="2023-10-01T09:13:16.509" v="4" actId="729"/>
        <pc:sldMkLst>
          <pc:docMk/>
          <pc:sldMk cId="0" sldId="299"/>
        </pc:sldMkLst>
      </pc:sldChg>
      <pc:sldChg chg="add ord">
        <pc:chgData name="משה עופר" userId="fc811f9f4bb3367c" providerId="LiveId" clId="{33EE1BA6-AF87-41E4-B37B-E7642D74C78C}" dt="2023-10-01T10:26:23.717" v="484"/>
        <pc:sldMkLst>
          <pc:docMk/>
          <pc:sldMk cId="0" sldId="300"/>
        </pc:sldMkLst>
      </pc:sldChg>
      <pc:sldChg chg="add ord">
        <pc:chgData name="משה עופר" userId="fc811f9f4bb3367c" providerId="LiveId" clId="{33EE1BA6-AF87-41E4-B37B-E7642D74C78C}" dt="2023-10-01T10:26:23.717" v="484"/>
        <pc:sldMkLst>
          <pc:docMk/>
          <pc:sldMk cId="0" sldId="301"/>
        </pc:sldMkLst>
      </pc:sldChg>
      <pc:sldChg chg="modSp add mod ord">
        <pc:chgData name="משה עופר" userId="fc811f9f4bb3367c" providerId="LiveId" clId="{33EE1BA6-AF87-41E4-B37B-E7642D74C78C}" dt="2023-10-01T10:28:25.684" v="499" actId="6549"/>
        <pc:sldMkLst>
          <pc:docMk/>
          <pc:sldMk cId="0" sldId="302"/>
        </pc:sldMkLst>
        <pc:spChg chg="mod">
          <ac:chgData name="משה עופר" userId="fc811f9f4bb3367c" providerId="LiveId" clId="{33EE1BA6-AF87-41E4-B37B-E7642D74C78C}" dt="2023-10-01T10:28:09.316" v="494" actId="20577"/>
          <ac:spMkLst>
            <pc:docMk/>
            <pc:sldMk cId="0" sldId="302"/>
            <ac:spMk id="3" creationId="{00000000-0000-0000-0000-000000000000}"/>
          </ac:spMkLst>
        </pc:spChg>
        <pc:spChg chg="mod">
          <ac:chgData name="משה עופר" userId="fc811f9f4bb3367c" providerId="LiveId" clId="{33EE1BA6-AF87-41E4-B37B-E7642D74C78C}" dt="2023-10-01T10:28:25.684" v="499" actId="6549"/>
          <ac:spMkLst>
            <pc:docMk/>
            <pc:sldMk cId="0" sldId="302"/>
            <ac:spMk id="4" creationId="{00000000-0000-0000-0000-000000000000}"/>
          </ac:spMkLst>
        </pc:spChg>
      </pc:sldChg>
      <pc:sldChg chg="add ord">
        <pc:chgData name="משה עופר" userId="fc811f9f4bb3367c" providerId="LiveId" clId="{33EE1BA6-AF87-41E4-B37B-E7642D74C78C}" dt="2023-10-01T17:08:33.303" v="537"/>
        <pc:sldMkLst>
          <pc:docMk/>
          <pc:sldMk cId="0" sldId="303"/>
        </pc:sldMkLst>
      </pc:sldChg>
      <pc:sldChg chg="add ord">
        <pc:chgData name="משה עופר" userId="fc811f9f4bb3367c" providerId="LiveId" clId="{33EE1BA6-AF87-41E4-B37B-E7642D74C78C}" dt="2023-10-01T10:27:59.099" v="493"/>
        <pc:sldMkLst>
          <pc:docMk/>
          <pc:sldMk cId="0" sldId="304"/>
        </pc:sldMkLst>
      </pc:sldChg>
      <pc:sldChg chg="add ord">
        <pc:chgData name="משה עופר" userId="fc811f9f4bb3367c" providerId="LiveId" clId="{33EE1BA6-AF87-41E4-B37B-E7642D74C78C}" dt="2023-10-01T10:26:23.717" v="484"/>
        <pc:sldMkLst>
          <pc:docMk/>
          <pc:sldMk cId="0" sldId="305"/>
        </pc:sldMkLst>
      </pc:sldChg>
      <pc:sldChg chg="add">
        <pc:chgData name="משה עופר" userId="fc811f9f4bb3367c" providerId="LiveId" clId="{33EE1BA6-AF87-41E4-B37B-E7642D74C78C}" dt="2023-10-01T10:27:47.089" v="491"/>
        <pc:sldMkLst>
          <pc:docMk/>
          <pc:sldMk cId="0" sldId="309"/>
        </pc:sldMkLst>
      </pc:sldChg>
      <pc:sldChg chg="add">
        <pc:chgData name="משה עופר" userId="fc811f9f4bb3367c" providerId="LiveId" clId="{33EE1BA6-AF87-41E4-B37B-E7642D74C78C}" dt="2023-10-01T10:27:47.089" v="491"/>
        <pc:sldMkLst>
          <pc:docMk/>
          <pc:sldMk cId="0" sldId="310"/>
        </pc:sldMkLst>
      </pc:sldChg>
      <pc:sldChg chg="add">
        <pc:chgData name="משה עופר" userId="fc811f9f4bb3367c" providerId="LiveId" clId="{33EE1BA6-AF87-41E4-B37B-E7642D74C78C}" dt="2023-10-01T10:27:47.089" v="491"/>
        <pc:sldMkLst>
          <pc:docMk/>
          <pc:sldMk cId="0" sldId="311"/>
        </pc:sldMkLst>
      </pc:sldChg>
      <pc:sldChg chg="add">
        <pc:chgData name="משה עופר" userId="fc811f9f4bb3367c" providerId="LiveId" clId="{33EE1BA6-AF87-41E4-B37B-E7642D74C78C}" dt="2023-10-01T10:27:47.089" v="491"/>
        <pc:sldMkLst>
          <pc:docMk/>
          <pc:sldMk cId="0" sldId="312"/>
        </pc:sldMkLst>
      </pc:sldChg>
      <pc:sldChg chg="add">
        <pc:chgData name="משה עופר" userId="fc811f9f4bb3367c" providerId="LiveId" clId="{33EE1BA6-AF87-41E4-B37B-E7642D74C78C}" dt="2023-10-01T10:27:47.089" v="491"/>
        <pc:sldMkLst>
          <pc:docMk/>
          <pc:sldMk cId="0" sldId="313"/>
        </pc:sldMkLst>
      </pc:sldChg>
      <pc:sldChg chg="add">
        <pc:chgData name="משה עופר" userId="fc811f9f4bb3367c" providerId="LiveId" clId="{33EE1BA6-AF87-41E4-B37B-E7642D74C78C}" dt="2023-10-01T10:27:47.089" v="491"/>
        <pc:sldMkLst>
          <pc:docMk/>
          <pc:sldMk cId="0" sldId="314"/>
        </pc:sldMkLst>
      </pc:sldChg>
      <pc:sldChg chg="add">
        <pc:chgData name="משה עופר" userId="fc811f9f4bb3367c" providerId="LiveId" clId="{33EE1BA6-AF87-41E4-B37B-E7642D74C78C}" dt="2023-10-01T10:27:47.089" v="491"/>
        <pc:sldMkLst>
          <pc:docMk/>
          <pc:sldMk cId="0" sldId="315"/>
        </pc:sldMkLst>
      </pc:sldChg>
      <pc:sldChg chg="add">
        <pc:chgData name="משה עופר" userId="fc811f9f4bb3367c" providerId="LiveId" clId="{33EE1BA6-AF87-41E4-B37B-E7642D74C78C}" dt="2023-10-01T10:27:47.089" v="491"/>
        <pc:sldMkLst>
          <pc:docMk/>
          <pc:sldMk cId="0" sldId="316"/>
        </pc:sldMkLst>
      </pc:sldChg>
      <pc:sldChg chg="add">
        <pc:chgData name="משה עופר" userId="fc811f9f4bb3367c" providerId="LiveId" clId="{33EE1BA6-AF87-41E4-B37B-E7642D74C78C}" dt="2023-10-01T10:27:47.089" v="491"/>
        <pc:sldMkLst>
          <pc:docMk/>
          <pc:sldMk cId="0" sldId="317"/>
        </pc:sldMkLst>
      </pc:sldChg>
      <pc:sldChg chg="modSp mod">
        <pc:chgData name="משה עופר" userId="fc811f9f4bb3367c" providerId="LiveId" clId="{33EE1BA6-AF87-41E4-B37B-E7642D74C78C}" dt="2023-10-01T17:08:02.051" v="535" actId="20577"/>
        <pc:sldMkLst>
          <pc:docMk/>
          <pc:sldMk cId="723084029" sldId="320"/>
        </pc:sldMkLst>
        <pc:spChg chg="mod">
          <ac:chgData name="משה עופר" userId="fc811f9f4bb3367c" providerId="LiveId" clId="{33EE1BA6-AF87-41E4-B37B-E7642D74C78C}" dt="2023-10-01T17:08:02.051" v="535" actId="20577"/>
          <ac:spMkLst>
            <pc:docMk/>
            <pc:sldMk cId="723084029" sldId="320"/>
            <ac:spMk id="3" creationId="{100B9A7E-68F6-74E7-82E7-18917A4CA661}"/>
          </ac:spMkLst>
        </pc:spChg>
      </pc:sldChg>
      <pc:sldChg chg="del">
        <pc:chgData name="משה עופר" userId="fc811f9f4bb3367c" providerId="LiveId" clId="{33EE1BA6-AF87-41E4-B37B-E7642D74C78C}" dt="2023-10-01T09:16:10.038" v="6" actId="2696"/>
        <pc:sldMkLst>
          <pc:docMk/>
          <pc:sldMk cId="2220185369" sldId="321"/>
        </pc:sldMkLst>
      </pc:sldChg>
      <pc:sldChg chg="del">
        <pc:chgData name="משה עופר" userId="fc811f9f4bb3367c" providerId="LiveId" clId="{33EE1BA6-AF87-41E4-B37B-E7642D74C78C}" dt="2023-10-01T09:16:10.038" v="6" actId="2696"/>
        <pc:sldMkLst>
          <pc:docMk/>
          <pc:sldMk cId="3240816743" sldId="322"/>
        </pc:sldMkLst>
      </pc:sldChg>
      <pc:sldChg chg="del">
        <pc:chgData name="משה עופר" userId="fc811f9f4bb3367c" providerId="LiveId" clId="{33EE1BA6-AF87-41E4-B37B-E7642D74C78C}" dt="2023-10-01T09:16:10.038" v="6" actId="2696"/>
        <pc:sldMkLst>
          <pc:docMk/>
          <pc:sldMk cId="3118676227" sldId="323"/>
        </pc:sldMkLst>
      </pc:sldChg>
      <pc:sldChg chg="del">
        <pc:chgData name="משה עופר" userId="fc811f9f4bb3367c" providerId="LiveId" clId="{33EE1BA6-AF87-41E4-B37B-E7642D74C78C}" dt="2023-10-01T09:16:10.038" v="6" actId="2696"/>
        <pc:sldMkLst>
          <pc:docMk/>
          <pc:sldMk cId="67801042" sldId="324"/>
        </pc:sldMkLst>
      </pc:sldChg>
      <pc:sldChg chg="del">
        <pc:chgData name="משה עופר" userId="fc811f9f4bb3367c" providerId="LiveId" clId="{33EE1BA6-AF87-41E4-B37B-E7642D74C78C}" dt="2023-10-01T09:16:10.038" v="6" actId="2696"/>
        <pc:sldMkLst>
          <pc:docMk/>
          <pc:sldMk cId="1665469008" sldId="325"/>
        </pc:sldMkLst>
      </pc:sldChg>
      <pc:sldChg chg="del">
        <pc:chgData name="משה עופר" userId="fc811f9f4bb3367c" providerId="LiveId" clId="{33EE1BA6-AF87-41E4-B37B-E7642D74C78C}" dt="2023-10-01T09:16:10.038" v="6" actId="2696"/>
        <pc:sldMkLst>
          <pc:docMk/>
          <pc:sldMk cId="2599252132" sldId="326"/>
        </pc:sldMkLst>
      </pc:sldChg>
      <pc:sldChg chg="del">
        <pc:chgData name="משה עופר" userId="fc811f9f4bb3367c" providerId="LiveId" clId="{33EE1BA6-AF87-41E4-B37B-E7642D74C78C}" dt="2023-10-01T09:16:10.038" v="6" actId="2696"/>
        <pc:sldMkLst>
          <pc:docMk/>
          <pc:sldMk cId="3500795743" sldId="327"/>
        </pc:sldMkLst>
      </pc:sldChg>
      <pc:sldChg chg="del">
        <pc:chgData name="משה עופר" userId="fc811f9f4bb3367c" providerId="LiveId" clId="{33EE1BA6-AF87-41E4-B37B-E7642D74C78C}" dt="2023-10-01T09:16:10.038" v="6" actId="2696"/>
        <pc:sldMkLst>
          <pc:docMk/>
          <pc:sldMk cId="909659231" sldId="328"/>
        </pc:sldMkLst>
      </pc:sldChg>
      <pc:sldChg chg="del">
        <pc:chgData name="משה עופר" userId="fc811f9f4bb3367c" providerId="LiveId" clId="{33EE1BA6-AF87-41E4-B37B-E7642D74C78C}" dt="2023-10-01T09:16:10.038" v="6" actId="2696"/>
        <pc:sldMkLst>
          <pc:docMk/>
          <pc:sldMk cId="2995230092" sldId="329"/>
        </pc:sldMkLst>
      </pc:sldChg>
      <pc:sldChg chg="del">
        <pc:chgData name="משה עופר" userId="fc811f9f4bb3367c" providerId="LiveId" clId="{33EE1BA6-AF87-41E4-B37B-E7642D74C78C}" dt="2023-10-01T09:16:10.038" v="6" actId="2696"/>
        <pc:sldMkLst>
          <pc:docMk/>
          <pc:sldMk cId="2862780515" sldId="330"/>
        </pc:sldMkLst>
      </pc:sldChg>
      <pc:sldChg chg="del">
        <pc:chgData name="משה עופר" userId="fc811f9f4bb3367c" providerId="LiveId" clId="{33EE1BA6-AF87-41E4-B37B-E7642D74C78C}" dt="2023-09-30T19:46:48.177" v="0" actId="2696"/>
        <pc:sldMkLst>
          <pc:docMk/>
          <pc:sldMk cId="1436853641" sldId="332"/>
        </pc:sldMkLst>
      </pc:sldChg>
      <pc:sldChg chg="addSp modSp new mod">
        <pc:chgData name="משה עופר" userId="fc811f9f4bb3367c" providerId="LiveId" clId="{33EE1BA6-AF87-41E4-B37B-E7642D74C78C}" dt="2023-10-01T09:27:31.110" v="77" actId="20577"/>
        <pc:sldMkLst>
          <pc:docMk/>
          <pc:sldMk cId="4153421470" sldId="332"/>
        </pc:sldMkLst>
        <pc:spChg chg="mod">
          <ac:chgData name="משה עופר" userId="fc811f9f4bb3367c" providerId="LiveId" clId="{33EE1BA6-AF87-41E4-B37B-E7642D74C78C}" dt="2023-10-01T09:24:22.227" v="28" actId="14100"/>
          <ac:spMkLst>
            <pc:docMk/>
            <pc:sldMk cId="4153421470" sldId="332"/>
            <ac:spMk id="2" creationId="{F6E6E990-8C5D-4079-0327-B39720923B2A}"/>
          </ac:spMkLst>
        </pc:spChg>
        <pc:spChg chg="add mod">
          <ac:chgData name="משה עופר" userId="fc811f9f4bb3367c" providerId="LiveId" clId="{33EE1BA6-AF87-41E4-B37B-E7642D74C78C}" dt="2023-10-01T09:27:31.110" v="77" actId="20577"/>
          <ac:spMkLst>
            <pc:docMk/>
            <pc:sldMk cId="4153421470" sldId="332"/>
            <ac:spMk id="3" creationId="{00478375-4784-D422-DA53-5518E3B8C0E3}"/>
          </ac:spMkLst>
        </pc:spChg>
      </pc:sldChg>
      <pc:sldChg chg="addSp modSp new mod">
        <pc:chgData name="משה עופר" userId="fc811f9f4bb3367c" providerId="LiveId" clId="{33EE1BA6-AF87-41E4-B37B-E7642D74C78C}" dt="2023-10-01T09:45:29.961" v="409" actId="20577"/>
        <pc:sldMkLst>
          <pc:docMk/>
          <pc:sldMk cId="2221595184" sldId="333"/>
        </pc:sldMkLst>
        <pc:spChg chg="mod">
          <ac:chgData name="משה עופר" userId="fc811f9f4bb3367c" providerId="LiveId" clId="{33EE1BA6-AF87-41E4-B37B-E7642D74C78C}" dt="2023-10-01T09:40:23.945" v="264" actId="1076"/>
          <ac:spMkLst>
            <pc:docMk/>
            <pc:sldMk cId="2221595184" sldId="333"/>
            <ac:spMk id="2" creationId="{587CE280-3EBB-6845-6FC0-09D51FF80BEE}"/>
          </ac:spMkLst>
        </pc:spChg>
        <pc:spChg chg="add mod">
          <ac:chgData name="משה עופר" userId="fc811f9f4bb3367c" providerId="LiveId" clId="{33EE1BA6-AF87-41E4-B37B-E7642D74C78C}" dt="2023-10-01T09:44:47.618" v="373" actId="1076"/>
          <ac:spMkLst>
            <pc:docMk/>
            <pc:sldMk cId="2221595184" sldId="333"/>
            <ac:spMk id="3" creationId="{B8B91BD9-9076-C4FE-3DB5-B436379E2F03}"/>
          </ac:spMkLst>
        </pc:spChg>
        <pc:spChg chg="add mod">
          <ac:chgData name="משה עופר" userId="fc811f9f4bb3367c" providerId="LiveId" clId="{33EE1BA6-AF87-41E4-B37B-E7642D74C78C}" dt="2023-10-01T09:45:29.961" v="409" actId="20577"/>
          <ac:spMkLst>
            <pc:docMk/>
            <pc:sldMk cId="2221595184" sldId="333"/>
            <ac:spMk id="4" creationId="{118A146E-BDC5-3ACC-8C53-D26C65C9CFE9}"/>
          </ac:spMkLst>
        </pc:spChg>
      </pc:sldChg>
      <pc:sldChg chg="del">
        <pc:chgData name="משה עופר" userId="fc811f9f4bb3367c" providerId="LiveId" clId="{33EE1BA6-AF87-41E4-B37B-E7642D74C78C}" dt="2023-09-30T19:48:56.923" v="2" actId="2696"/>
        <pc:sldMkLst>
          <pc:docMk/>
          <pc:sldMk cId="3979987595" sldId="333"/>
        </pc:sldMkLst>
      </pc:sldChg>
      <pc:sldChg chg="addSp delSp modSp new mod">
        <pc:chgData name="משה עופר" userId="fc811f9f4bb3367c" providerId="LiveId" clId="{33EE1BA6-AF87-41E4-B37B-E7642D74C78C}" dt="2023-10-01T17:10:59.626" v="545" actId="1076"/>
        <pc:sldMkLst>
          <pc:docMk/>
          <pc:sldMk cId="3040296819" sldId="334"/>
        </pc:sldMkLst>
        <pc:spChg chg="mod">
          <ac:chgData name="משה עופר" userId="fc811f9f4bb3367c" providerId="LiveId" clId="{33EE1BA6-AF87-41E4-B37B-E7642D74C78C}" dt="2023-10-01T17:08:38.728" v="538" actId="1076"/>
          <ac:spMkLst>
            <pc:docMk/>
            <pc:sldMk cId="3040296819" sldId="334"/>
            <ac:spMk id="2" creationId="{46BEE503-AD4E-8F33-3381-34C6F329D472}"/>
          </ac:spMkLst>
        </pc:spChg>
        <pc:spChg chg="add del mod">
          <ac:chgData name="משה עופר" userId="fc811f9f4bb3367c" providerId="LiveId" clId="{33EE1BA6-AF87-41E4-B37B-E7642D74C78C}" dt="2023-10-01T10:18:11.579" v="438"/>
          <ac:spMkLst>
            <pc:docMk/>
            <pc:sldMk cId="3040296819" sldId="334"/>
            <ac:spMk id="3" creationId="{A80348DA-2BFE-94CD-11F6-9CBE1F376E6B}"/>
          </ac:spMkLst>
        </pc:spChg>
        <pc:spChg chg="add del mod">
          <ac:chgData name="משה עופר" userId="fc811f9f4bb3367c" providerId="LiveId" clId="{33EE1BA6-AF87-41E4-B37B-E7642D74C78C}" dt="2023-10-01T10:24:36.362" v="476" actId="478"/>
          <ac:spMkLst>
            <pc:docMk/>
            <pc:sldMk cId="3040296819" sldId="334"/>
            <ac:spMk id="4" creationId="{B06D6449-DD8E-FECB-000C-B238F2E67D18}"/>
          </ac:spMkLst>
        </pc:spChg>
        <pc:spChg chg="add mod">
          <ac:chgData name="משה עופר" userId="fc811f9f4bb3367c" providerId="LiveId" clId="{33EE1BA6-AF87-41E4-B37B-E7642D74C78C}" dt="2023-10-01T17:10:59.626" v="545" actId="1076"/>
          <ac:spMkLst>
            <pc:docMk/>
            <pc:sldMk cId="3040296819" sldId="334"/>
            <ac:spMk id="5" creationId="{24CBF2F5-B556-ACC4-A207-0E1E318C27F5}"/>
          </ac:spMkLst>
        </pc:spChg>
        <pc:spChg chg="add del mod">
          <ac:chgData name="משה עופר" userId="fc811f9f4bb3367c" providerId="LiveId" clId="{33EE1BA6-AF87-41E4-B37B-E7642D74C78C}" dt="2023-10-01T10:19:33.229" v="455" actId="478"/>
          <ac:spMkLst>
            <pc:docMk/>
            <pc:sldMk cId="3040296819" sldId="334"/>
            <ac:spMk id="5" creationId="{C706932F-915E-0EDB-E411-980926C26430}"/>
          </ac:spMkLst>
        </pc:spChg>
        <pc:picChg chg="add mod">
          <ac:chgData name="משה עופר" userId="fc811f9f4bb3367c" providerId="LiveId" clId="{33EE1BA6-AF87-41E4-B37B-E7642D74C78C}" dt="2023-10-01T17:10:59.626" v="545" actId="1076"/>
          <ac:picMkLst>
            <pc:docMk/>
            <pc:sldMk cId="3040296819" sldId="334"/>
            <ac:picMk id="4" creationId="{EBA5ECEF-5F1F-EBA7-E9BF-49467EEEE215}"/>
          </ac:picMkLst>
        </pc:picChg>
        <pc:picChg chg="add mod modCrop">
          <ac:chgData name="משה עופר" userId="fc811f9f4bb3367c" providerId="LiveId" clId="{33EE1BA6-AF87-41E4-B37B-E7642D74C78C}" dt="2023-10-01T10:24:43.339" v="478" actId="1076"/>
          <ac:picMkLst>
            <pc:docMk/>
            <pc:sldMk cId="3040296819" sldId="334"/>
            <ac:picMk id="7" creationId="{75FA8988-F755-1966-83D4-BF13017D7280}"/>
          </ac:picMkLst>
        </pc:picChg>
        <pc:picChg chg="add mod modCrop">
          <ac:chgData name="משה עופר" userId="fc811f9f4bb3367c" providerId="LiveId" clId="{33EE1BA6-AF87-41E4-B37B-E7642D74C78C}" dt="2023-10-01T10:24:54.676" v="482" actId="1440"/>
          <ac:picMkLst>
            <pc:docMk/>
            <pc:sldMk cId="3040296819" sldId="334"/>
            <ac:picMk id="8" creationId="{1A81E4DC-B939-6C41-7B58-0DC3FA5282B8}"/>
          </ac:picMkLst>
        </pc:picChg>
      </pc:sldChg>
      <pc:sldChg chg="del">
        <pc:chgData name="משה עופר" userId="fc811f9f4bb3367c" providerId="LiveId" clId="{33EE1BA6-AF87-41E4-B37B-E7642D74C78C}" dt="2023-10-01T09:16:10.038" v="6" actId="2696"/>
        <pc:sldMkLst>
          <pc:docMk/>
          <pc:sldMk cId="4212231960" sldId="334"/>
        </pc:sldMkLst>
      </pc:sldChg>
      <pc:sldChg chg="modSp add mod ord">
        <pc:chgData name="משה עופר" userId="fc811f9f4bb3367c" providerId="LiveId" clId="{33EE1BA6-AF87-41E4-B37B-E7642D74C78C}" dt="2023-10-01T10:26:38.850" v="490" actId="20577"/>
        <pc:sldMkLst>
          <pc:docMk/>
          <pc:sldMk cId="1556952805" sldId="335"/>
        </pc:sldMkLst>
        <pc:spChg chg="mod">
          <ac:chgData name="משה עופר" userId="fc811f9f4bb3367c" providerId="LiveId" clId="{33EE1BA6-AF87-41E4-B37B-E7642D74C78C}" dt="2023-10-01T10:26:38.850" v="490" actId="20577"/>
          <ac:spMkLst>
            <pc:docMk/>
            <pc:sldMk cId="1556952805" sldId="335"/>
            <ac:spMk id="2" creationId="{8D0B24A1-75CD-FAA1-65C1-A19B88A3CD5D}"/>
          </ac:spMkLst>
        </pc:spChg>
      </pc:sldChg>
      <pc:sldChg chg="del">
        <pc:chgData name="משה עופר" userId="fc811f9f4bb3367c" providerId="LiveId" clId="{33EE1BA6-AF87-41E4-B37B-E7642D74C78C}" dt="2023-10-01T09:16:10.038" v="6" actId="2696"/>
        <pc:sldMkLst>
          <pc:docMk/>
          <pc:sldMk cId="2657990650" sldId="335"/>
        </pc:sldMkLst>
      </pc:sldChg>
      <pc:sldChg chg="del">
        <pc:chgData name="משה עופר" userId="fc811f9f4bb3367c" providerId="LiveId" clId="{33EE1BA6-AF87-41E4-B37B-E7642D74C78C}" dt="2023-10-01T09:16:10.038" v="6" actId="2696"/>
        <pc:sldMkLst>
          <pc:docMk/>
          <pc:sldMk cId="527312250" sldId="336"/>
        </pc:sldMkLst>
      </pc:sldChg>
      <pc:sldChg chg="del">
        <pc:chgData name="משה עופר" userId="fc811f9f4bb3367c" providerId="LiveId" clId="{33EE1BA6-AF87-41E4-B37B-E7642D74C78C}" dt="2023-10-01T09:16:10.038" v="6" actId="2696"/>
        <pc:sldMkLst>
          <pc:docMk/>
          <pc:sldMk cId="2191579679" sldId="337"/>
        </pc:sldMkLst>
      </pc:sldChg>
      <pc:sldChg chg="del">
        <pc:chgData name="משה עופר" userId="fc811f9f4bb3367c" providerId="LiveId" clId="{33EE1BA6-AF87-41E4-B37B-E7642D74C78C}" dt="2023-09-30T19:46:48.177" v="0" actId="2696"/>
        <pc:sldMkLst>
          <pc:docMk/>
          <pc:sldMk cId="615837616" sldId="342"/>
        </pc:sldMkLst>
      </pc:sldChg>
    </pc:docChg>
  </pc:docChgLst>
  <pc:docChgLst>
    <pc:chgData name="משה עופר" userId="be54d6cb-761f-4aec-b214-5cfcb9fa6e02" providerId="ADAL" clId="{8028E115-C73C-4E2C-9D9E-79CCFD638D14}"/>
    <pc:docChg chg="undo redo custSel addSld modSld sldOrd">
      <pc:chgData name="משה עופר" userId="be54d6cb-761f-4aec-b214-5cfcb9fa6e02" providerId="ADAL" clId="{8028E115-C73C-4E2C-9D9E-79CCFD638D14}" dt="2024-11-19T13:32:06.819" v="110"/>
      <pc:docMkLst>
        <pc:docMk/>
      </pc:docMkLst>
      <pc:sldChg chg="delSp add setBg delDesignElem">
        <pc:chgData name="משה עופר" userId="be54d6cb-761f-4aec-b214-5cfcb9fa6e02" providerId="ADAL" clId="{8028E115-C73C-4E2C-9D9E-79CCFD638D14}" dt="2024-10-31T11:05:56.929" v="27"/>
        <pc:sldMkLst>
          <pc:docMk/>
          <pc:sldMk cId="0" sldId="261"/>
        </pc:sldMkLst>
        <pc:spChg chg="del">
          <ac:chgData name="משה עופר" userId="be54d6cb-761f-4aec-b214-5cfcb9fa6e02" providerId="ADAL" clId="{8028E115-C73C-4E2C-9D9E-79CCFD638D14}" dt="2024-10-31T11:05:56.929" v="27"/>
          <ac:spMkLst>
            <pc:docMk/>
            <pc:sldMk cId="0" sldId="261"/>
            <ac:spMk id="6" creationId="{BE585B39-3F91-4716-B99B-F2F8519F4D86}"/>
          </ac:spMkLst>
        </pc:spChg>
        <pc:spChg chg="del">
          <ac:chgData name="משה עופר" userId="be54d6cb-761f-4aec-b214-5cfcb9fa6e02" providerId="ADAL" clId="{8028E115-C73C-4E2C-9D9E-79CCFD638D14}" dt="2024-10-31T11:05:56.929" v="27"/>
          <ac:spMkLst>
            <pc:docMk/>
            <pc:sldMk cId="0" sldId="261"/>
            <ac:spMk id="19" creationId="{65DC8220-2221-4B62-8CE3-F5BB9322F65D}"/>
          </ac:spMkLst>
        </pc:spChg>
        <pc:grpChg chg="del">
          <ac:chgData name="משה עופר" userId="be54d6cb-761f-4aec-b214-5cfcb9fa6e02" providerId="ADAL" clId="{8028E115-C73C-4E2C-9D9E-79CCFD638D14}" dt="2024-10-31T11:05:56.929" v="27"/>
          <ac:grpSpMkLst>
            <pc:docMk/>
            <pc:sldMk cId="0" sldId="261"/>
            <ac:grpSpMk id="10" creationId="{51F6F474-1F2A-49C8-B039-A54405550994}"/>
          </ac:grpSpMkLst>
        </pc:grpChg>
        <pc:picChg chg="del">
          <ac:chgData name="משה עופר" userId="be54d6cb-761f-4aec-b214-5cfcb9fa6e02" providerId="ADAL" clId="{8028E115-C73C-4E2C-9D9E-79CCFD638D14}" dt="2024-10-31T11:05:56.929" v="27"/>
          <ac:picMkLst>
            <pc:docMk/>
            <pc:sldMk cId="0" sldId="261"/>
            <ac:picMk id="7" creationId="{4B1AA877-09FE-4988-B95D-729E4F2BC960}"/>
          </ac:picMkLst>
        </pc:picChg>
        <pc:cxnChg chg="del">
          <ac:chgData name="משה עופר" userId="be54d6cb-761f-4aec-b214-5cfcb9fa6e02" providerId="ADAL" clId="{8028E115-C73C-4E2C-9D9E-79CCFD638D14}" dt="2024-10-31T11:05:56.929" v="27"/>
          <ac:cxnSpMkLst>
            <pc:docMk/>
            <pc:sldMk cId="0" sldId="261"/>
            <ac:cxnSpMk id="8" creationId="{66034D98-8665-421D-8716-7748C50B9777}"/>
          </ac:cxnSpMkLst>
        </pc:cxnChg>
      </pc:sldChg>
      <pc:sldChg chg="add">
        <pc:chgData name="משה עופר" userId="be54d6cb-761f-4aec-b214-5cfcb9fa6e02" providerId="ADAL" clId="{8028E115-C73C-4E2C-9D9E-79CCFD638D14}" dt="2024-10-31T11:00:10.072" v="0"/>
        <pc:sldMkLst>
          <pc:docMk/>
          <pc:sldMk cId="0" sldId="262"/>
        </pc:sldMkLst>
      </pc:sldChg>
      <pc:sldChg chg="add">
        <pc:chgData name="משה עופר" userId="be54d6cb-761f-4aec-b214-5cfcb9fa6e02" providerId="ADAL" clId="{8028E115-C73C-4E2C-9D9E-79CCFD638D14}" dt="2024-10-31T11:00:10.072" v="0"/>
        <pc:sldMkLst>
          <pc:docMk/>
          <pc:sldMk cId="0" sldId="263"/>
        </pc:sldMkLst>
      </pc:sldChg>
      <pc:sldChg chg="add">
        <pc:chgData name="משה עופר" userId="be54d6cb-761f-4aec-b214-5cfcb9fa6e02" providerId="ADAL" clId="{8028E115-C73C-4E2C-9D9E-79CCFD638D14}" dt="2024-10-31T11:00:10.072" v="0"/>
        <pc:sldMkLst>
          <pc:docMk/>
          <pc:sldMk cId="0" sldId="264"/>
        </pc:sldMkLst>
      </pc:sldChg>
      <pc:sldChg chg="add">
        <pc:chgData name="משה עופר" userId="be54d6cb-761f-4aec-b214-5cfcb9fa6e02" providerId="ADAL" clId="{8028E115-C73C-4E2C-9D9E-79CCFD638D14}" dt="2024-10-31T11:00:10.072" v="0"/>
        <pc:sldMkLst>
          <pc:docMk/>
          <pc:sldMk cId="0" sldId="265"/>
        </pc:sldMkLst>
      </pc:sldChg>
      <pc:sldChg chg="add">
        <pc:chgData name="משה עופר" userId="be54d6cb-761f-4aec-b214-5cfcb9fa6e02" providerId="ADAL" clId="{8028E115-C73C-4E2C-9D9E-79CCFD638D14}" dt="2024-10-31T11:00:10.072" v="0"/>
        <pc:sldMkLst>
          <pc:docMk/>
          <pc:sldMk cId="0" sldId="266"/>
        </pc:sldMkLst>
      </pc:sldChg>
      <pc:sldChg chg="ord">
        <pc:chgData name="משה עופר" userId="be54d6cb-761f-4aec-b214-5cfcb9fa6e02" providerId="ADAL" clId="{8028E115-C73C-4E2C-9D9E-79CCFD638D14}" dt="2024-11-19T13:32:06.819" v="110"/>
        <pc:sldMkLst>
          <pc:docMk/>
          <pc:sldMk cId="0" sldId="267"/>
        </pc:sldMkLst>
      </pc:sldChg>
      <pc:sldChg chg="add">
        <pc:chgData name="משה עופר" userId="be54d6cb-761f-4aec-b214-5cfcb9fa6e02" providerId="ADAL" clId="{8028E115-C73C-4E2C-9D9E-79CCFD638D14}" dt="2024-10-31T11:01:29.450" v="12"/>
        <pc:sldMkLst>
          <pc:docMk/>
          <pc:sldMk cId="0" sldId="278"/>
        </pc:sldMkLst>
      </pc:sldChg>
      <pc:sldChg chg="add">
        <pc:chgData name="משה עופר" userId="be54d6cb-761f-4aec-b214-5cfcb9fa6e02" providerId="ADAL" clId="{8028E115-C73C-4E2C-9D9E-79CCFD638D14}" dt="2024-10-31T11:01:29.450" v="12"/>
        <pc:sldMkLst>
          <pc:docMk/>
          <pc:sldMk cId="0" sldId="280"/>
        </pc:sldMkLst>
      </pc:sldChg>
      <pc:sldChg chg="add">
        <pc:chgData name="משה עופר" userId="be54d6cb-761f-4aec-b214-5cfcb9fa6e02" providerId="ADAL" clId="{8028E115-C73C-4E2C-9D9E-79CCFD638D14}" dt="2024-10-31T11:01:29.450" v="12"/>
        <pc:sldMkLst>
          <pc:docMk/>
          <pc:sldMk cId="0" sldId="282"/>
        </pc:sldMkLst>
      </pc:sldChg>
      <pc:sldChg chg="add">
        <pc:chgData name="משה עופר" userId="be54d6cb-761f-4aec-b214-5cfcb9fa6e02" providerId="ADAL" clId="{8028E115-C73C-4E2C-9D9E-79CCFD638D14}" dt="2024-10-31T11:01:29.450" v="12"/>
        <pc:sldMkLst>
          <pc:docMk/>
          <pc:sldMk cId="0" sldId="283"/>
        </pc:sldMkLst>
      </pc:sldChg>
      <pc:sldChg chg="add">
        <pc:chgData name="משה עופר" userId="be54d6cb-761f-4aec-b214-5cfcb9fa6e02" providerId="ADAL" clId="{8028E115-C73C-4E2C-9D9E-79CCFD638D14}" dt="2024-10-31T11:01:29.450" v="12"/>
        <pc:sldMkLst>
          <pc:docMk/>
          <pc:sldMk cId="0" sldId="284"/>
        </pc:sldMkLst>
      </pc:sldChg>
      <pc:sldChg chg="add">
        <pc:chgData name="משה עופר" userId="be54d6cb-761f-4aec-b214-5cfcb9fa6e02" providerId="ADAL" clId="{8028E115-C73C-4E2C-9D9E-79CCFD638D14}" dt="2024-10-31T11:01:29.450" v="12"/>
        <pc:sldMkLst>
          <pc:docMk/>
          <pc:sldMk cId="0" sldId="285"/>
        </pc:sldMkLst>
      </pc:sldChg>
      <pc:sldChg chg="add">
        <pc:chgData name="משה עופר" userId="be54d6cb-761f-4aec-b214-5cfcb9fa6e02" providerId="ADAL" clId="{8028E115-C73C-4E2C-9D9E-79CCFD638D14}" dt="2024-10-31T11:01:29.450" v="12"/>
        <pc:sldMkLst>
          <pc:docMk/>
          <pc:sldMk cId="0" sldId="286"/>
        </pc:sldMkLst>
      </pc:sldChg>
      <pc:sldChg chg="add">
        <pc:chgData name="משה עופר" userId="be54d6cb-761f-4aec-b214-5cfcb9fa6e02" providerId="ADAL" clId="{8028E115-C73C-4E2C-9D9E-79CCFD638D14}" dt="2024-10-31T11:01:29.450" v="12"/>
        <pc:sldMkLst>
          <pc:docMk/>
          <pc:sldMk cId="0" sldId="287"/>
        </pc:sldMkLst>
      </pc:sldChg>
      <pc:sldChg chg="modSp add mod">
        <pc:chgData name="משה עופר" userId="be54d6cb-761f-4aec-b214-5cfcb9fa6e02" providerId="ADAL" clId="{8028E115-C73C-4E2C-9D9E-79CCFD638D14}" dt="2024-11-11T15:48:08.846" v="108" actId="782"/>
        <pc:sldMkLst>
          <pc:docMk/>
          <pc:sldMk cId="0" sldId="288"/>
        </pc:sldMkLst>
        <pc:spChg chg="mod">
          <ac:chgData name="משה עופר" userId="be54d6cb-761f-4aec-b214-5cfcb9fa6e02" providerId="ADAL" clId="{8028E115-C73C-4E2C-9D9E-79CCFD638D14}" dt="2024-11-11T15:48:08.846" v="108" actId="782"/>
          <ac:spMkLst>
            <pc:docMk/>
            <pc:sldMk cId="0" sldId="288"/>
            <ac:spMk id="4" creationId="{00000000-0000-0000-0000-000000000000}"/>
          </ac:spMkLst>
        </pc:spChg>
      </pc:sldChg>
      <pc:sldChg chg="modSp mod">
        <pc:chgData name="משה עופר" userId="be54d6cb-761f-4aec-b214-5cfcb9fa6e02" providerId="ADAL" clId="{8028E115-C73C-4E2C-9D9E-79CCFD638D14}" dt="2024-10-31T11:05:36.569" v="25" actId="20577"/>
        <pc:sldMkLst>
          <pc:docMk/>
          <pc:sldMk cId="723084029" sldId="320"/>
        </pc:sldMkLst>
        <pc:spChg chg="mod">
          <ac:chgData name="משה עופר" userId="be54d6cb-761f-4aec-b214-5cfcb9fa6e02" providerId="ADAL" clId="{8028E115-C73C-4E2C-9D9E-79CCFD638D14}" dt="2024-10-31T11:05:36.569" v="25" actId="20577"/>
          <ac:spMkLst>
            <pc:docMk/>
            <pc:sldMk cId="723084029" sldId="320"/>
            <ac:spMk id="3" creationId="{100B9A7E-68F6-74E7-82E7-18917A4CA661}"/>
          </ac:spMkLst>
        </pc:spChg>
      </pc:sldChg>
      <pc:sldChg chg="add">
        <pc:chgData name="משה עופר" userId="be54d6cb-761f-4aec-b214-5cfcb9fa6e02" providerId="ADAL" clId="{8028E115-C73C-4E2C-9D9E-79CCFD638D14}" dt="2024-10-31T11:01:29.450" v="12"/>
        <pc:sldMkLst>
          <pc:docMk/>
          <pc:sldMk cId="1436853641" sldId="337"/>
        </pc:sldMkLst>
      </pc:sldChg>
      <pc:sldChg chg="modSp add mod">
        <pc:chgData name="משה עופר" userId="be54d6cb-761f-4aec-b214-5cfcb9fa6e02" providerId="ADAL" clId="{8028E115-C73C-4E2C-9D9E-79CCFD638D14}" dt="2024-10-31T11:09:18.673" v="32" actId="207"/>
        <pc:sldMkLst>
          <pc:docMk/>
          <pc:sldMk cId="3241589980" sldId="338"/>
        </pc:sldMkLst>
        <pc:graphicFrameChg chg="modGraphic">
          <ac:chgData name="משה עופר" userId="be54d6cb-761f-4aec-b214-5cfcb9fa6e02" providerId="ADAL" clId="{8028E115-C73C-4E2C-9D9E-79CCFD638D14}" dt="2024-10-31T11:09:18.673" v="32" actId="207"/>
          <ac:graphicFrameMkLst>
            <pc:docMk/>
            <pc:sldMk cId="3241589980" sldId="338"/>
            <ac:graphicFrameMk id="2" creationId="{7486A6D1-5F53-1E76-BE67-D4318CC28974}"/>
          </ac:graphicFrameMkLst>
        </pc:graphicFrameChg>
      </pc:sldChg>
      <pc:sldChg chg="modSp add mod">
        <pc:chgData name="משה עופר" userId="be54d6cb-761f-4aec-b214-5cfcb9fa6e02" providerId="ADAL" clId="{8028E115-C73C-4E2C-9D9E-79CCFD638D14}" dt="2024-10-31T11:09:25.704" v="33" actId="207"/>
        <pc:sldMkLst>
          <pc:docMk/>
          <pc:sldMk cId="1426330468" sldId="339"/>
        </pc:sldMkLst>
        <pc:spChg chg="mod">
          <ac:chgData name="משה עופר" userId="be54d6cb-761f-4aec-b214-5cfcb9fa6e02" providerId="ADAL" clId="{8028E115-C73C-4E2C-9D9E-79CCFD638D14}" dt="2024-10-31T11:06:08.996" v="29" actId="27636"/>
          <ac:spMkLst>
            <pc:docMk/>
            <pc:sldMk cId="1426330468" sldId="339"/>
            <ac:spMk id="7" creationId="{A3349ACA-6906-ADC2-D795-D9D72D22A500}"/>
          </ac:spMkLst>
        </pc:spChg>
        <pc:graphicFrameChg chg="modGraphic">
          <ac:chgData name="משה עופר" userId="be54d6cb-761f-4aec-b214-5cfcb9fa6e02" providerId="ADAL" clId="{8028E115-C73C-4E2C-9D9E-79CCFD638D14}" dt="2024-10-31T11:09:25.704" v="33" actId="207"/>
          <ac:graphicFrameMkLst>
            <pc:docMk/>
            <pc:sldMk cId="1426330468" sldId="339"/>
            <ac:graphicFrameMk id="3" creationId="{E8D36D71-7A8C-E82C-A997-9F70BDCD4A5D}"/>
          </ac:graphicFrameMkLst>
        </pc:graphicFrameChg>
      </pc:sldChg>
      <pc:sldChg chg="add">
        <pc:chgData name="משה עופר" userId="be54d6cb-761f-4aec-b214-5cfcb9fa6e02" providerId="ADAL" clId="{8028E115-C73C-4E2C-9D9E-79CCFD638D14}" dt="2024-10-31T11:05:29.780" v="21"/>
        <pc:sldMkLst>
          <pc:docMk/>
          <pc:sldMk cId="792109328" sldId="340"/>
        </pc:sldMkLst>
      </pc:sldChg>
      <pc:sldChg chg="add">
        <pc:chgData name="משה עופר" userId="be54d6cb-761f-4aec-b214-5cfcb9fa6e02" providerId="ADAL" clId="{8028E115-C73C-4E2C-9D9E-79CCFD638D14}" dt="2024-10-31T11:05:29.780" v="21"/>
        <pc:sldMkLst>
          <pc:docMk/>
          <pc:sldMk cId="110592329" sldId="341"/>
        </pc:sldMkLst>
      </pc:sldChg>
      <pc:sldChg chg="add">
        <pc:chgData name="משה עופר" userId="be54d6cb-761f-4aec-b214-5cfcb9fa6e02" providerId="ADAL" clId="{8028E115-C73C-4E2C-9D9E-79CCFD638D14}" dt="2024-10-31T11:01:29.450" v="12"/>
        <pc:sldMkLst>
          <pc:docMk/>
          <pc:sldMk cId="615837616" sldId="342"/>
        </pc:sldMkLst>
      </pc:sldChg>
      <pc:sldChg chg="modSp add">
        <pc:chgData name="משה עופר" userId="be54d6cb-761f-4aec-b214-5cfcb9fa6e02" providerId="ADAL" clId="{8028E115-C73C-4E2C-9D9E-79CCFD638D14}" dt="2024-10-31T11:31:57.398" v="34" actId="207"/>
        <pc:sldMkLst>
          <pc:docMk/>
          <pc:sldMk cId="78171311" sldId="343"/>
        </pc:sldMkLst>
        <pc:spChg chg="mod">
          <ac:chgData name="משה עופר" userId="be54d6cb-761f-4aec-b214-5cfcb9fa6e02" providerId="ADAL" clId="{8028E115-C73C-4E2C-9D9E-79CCFD638D14}" dt="2024-10-31T11:31:57.398" v="34" actId="207"/>
          <ac:spMkLst>
            <pc:docMk/>
            <pc:sldMk cId="78171311" sldId="343"/>
            <ac:spMk id="2" creationId="{F8EDC851-8B7B-7F03-2288-F3D4F36095A3}"/>
          </ac:spMkLst>
        </pc:spChg>
        <pc:spChg chg="mod">
          <ac:chgData name="משה עופר" userId="be54d6cb-761f-4aec-b214-5cfcb9fa6e02" providerId="ADAL" clId="{8028E115-C73C-4E2C-9D9E-79CCFD638D14}" dt="2024-10-31T11:31:57.398" v="34" actId="207"/>
          <ac:spMkLst>
            <pc:docMk/>
            <pc:sldMk cId="78171311" sldId="343"/>
            <ac:spMk id="5" creationId="{951D4ECD-F64E-F11C-8E8F-FA5F7D4A01AE}"/>
          </ac:spMkLst>
        </pc:spChg>
        <pc:picChg chg="mod">
          <ac:chgData name="משה עופר" userId="be54d6cb-761f-4aec-b214-5cfcb9fa6e02" providerId="ADAL" clId="{8028E115-C73C-4E2C-9D9E-79CCFD638D14}" dt="2024-10-31T11:31:57.398" v="34" actId="207"/>
          <ac:picMkLst>
            <pc:docMk/>
            <pc:sldMk cId="78171311" sldId="343"/>
            <ac:picMk id="4100" creationId="{61967A64-F3AB-4BA2-9A31-CA5B74DBA544}"/>
          </ac:picMkLst>
        </pc:picChg>
      </pc:sldChg>
      <pc:sldChg chg="modSp add">
        <pc:chgData name="משה עופר" userId="be54d6cb-761f-4aec-b214-5cfcb9fa6e02" providerId="ADAL" clId="{8028E115-C73C-4E2C-9D9E-79CCFD638D14}" dt="2024-10-31T11:32:02.072" v="35" actId="207"/>
        <pc:sldMkLst>
          <pc:docMk/>
          <pc:sldMk cId="2430013776" sldId="344"/>
        </pc:sldMkLst>
        <pc:spChg chg="mod">
          <ac:chgData name="משה עופר" userId="be54d6cb-761f-4aec-b214-5cfcb9fa6e02" providerId="ADAL" clId="{8028E115-C73C-4E2C-9D9E-79CCFD638D14}" dt="2024-10-31T11:32:02.072" v="35" actId="207"/>
          <ac:spMkLst>
            <pc:docMk/>
            <pc:sldMk cId="2430013776" sldId="344"/>
            <ac:spMk id="2" creationId="{F8EDC851-8B7B-7F03-2288-F3D4F36095A3}"/>
          </ac:spMkLst>
        </pc:spChg>
        <pc:spChg chg="mod">
          <ac:chgData name="משה עופר" userId="be54d6cb-761f-4aec-b214-5cfcb9fa6e02" providerId="ADAL" clId="{8028E115-C73C-4E2C-9D9E-79CCFD638D14}" dt="2024-10-31T11:32:02.072" v="35" actId="207"/>
          <ac:spMkLst>
            <pc:docMk/>
            <pc:sldMk cId="2430013776" sldId="344"/>
            <ac:spMk id="5" creationId="{951D4ECD-F64E-F11C-8E8F-FA5F7D4A01AE}"/>
          </ac:spMkLst>
        </pc:spChg>
        <pc:picChg chg="mod">
          <ac:chgData name="משה עופר" userId="be54d6cb-761f-4aec-b214-5cfcb9fa6e02" providerId="ADAL" clId="{8028E115-C73C-4E2C-9D9E-79CCFD638D14}" dt="2024-10-31T11:32:02.072" v="35" actId="207"/>
          <ac:picMkLst>
            <pc:docMk/>
            <pc:sldMk cId="2430013776" sldId="344"/>
            <ac:picMk id="4098" creationId="{E6825022-9D05-BFF1-D4F9-E62438138328}"/>
          </ac:picMkLst>
        </pc:picChg>
      </pc:sldChg>
      <pc:sldChg chg="modSp add">
        <pc:chgData name="משה עופר" userId="be54d6cb-761f-4aec-b214-5cfcb9fa6e02" providerId="ADAL" clId="{8028E115-C73C-4E2C-9D9E-79CCFD638D14}" dt="2024-10-31T11:32:05.586" v="36" actId="207"/>
        <pc:sldMkLst>
          <pc:docMk/>
          <pc:sldMk cId="3005993838" sldId="345"/>
        </pc:sldMkLst>
        <pc:spChg chg="mod">
          <ac:chgData name="משה עופר" userId="be54d6cb-761f-4aec-b214-5cfcb9fa6e02" providerId="ADAL" clId="{8028E115-C73C-4E2C-9D9E-79CCFD638D14}" dt="2024-10-31T11:32:05.586" v="36" actId="207"/>
          <ac:spMkLst>
            <pc:docMk/>
            <pc:sldMk cId="3005993838" sldId="345"/>
            <ac:spMk id="2" creationId="{F8EDC851-8B7B-7F03-2288-F3D4F36095A3}"/>
          </ac:spMkLst>
        </pc:spChg>
        <pc:spChg chg="mod">
          <ac:chgData name="משה עופר" userId="be54d6cb-761f-4aec-b214-5cfcb9fa6e02" providerId="ADAL" clId="{8028E115-C73C-4E2C-9D9E-79CCFD638D14}" dt="2024-10-31T11:32:05.586" v="36" actId="207"/>
          <ac:spMkLst>
            <pc:docMk/>
            <pc:sldMk cId="3005993838" sldId="345"/>
            <ac:spMk id="5" creationId="{951D4ECD-F64E-F11C-8E8F-FA5F7D4A01AE}"/>
          </ac:spMkLst>
        </pc:spChg>
        <pc:picChg chg="mod">
          <ac:chgData name="משה עופר" userId="be54d6cb-761f-4aec-b214-5cfcb9fa6e02" providerId="ADAL" clId="{8028E115-C73C-4E2C-9D9E-79CCFD638D14}" dt="2024-10-31T11:32:05.586" v="36" actId="207"/>
          <ac:picMkLst>
            <pc:docMk/>
            <pc:sldMk cId="3005993838" sldId="345"/>
            <ac:picMk id="5122" creationId="{219CE64E-77AA-B672-B643-5B98C7DE9561}"/>
          </ac:picMkLst>
        </pc:picChg>
      </pc:sldChg>
      <pc:sldChg chg="modSp add mod">
        <pc:chgData name="משה עופר" userId="be54d6cb-761f-4aec-b214-5cfcb9fa6e02" providerId="ADAL" clId="{8028E115-C73C-4E2C-9D9E-79CCFD638D14}" dt="2024-10-31T11:32:09.312" v="37" actId="207"/>
        <pc:sldMkLst>
          <pc:docMk/>
          <pc:sldMk cId="515336652" sldId="346"/>
        </pc:sldMkLst>
        <pc:spChg chg="mod">
          <ac:chgData name="משה עופר" userId="be54d6cb-761f-4aec-b214-5cfcb9fa6e02" providerId="ADAL" clId="{8028E115-C73C-4E2C-9D9E-79CCFD638D14}" dt="2024-10-31T11:32:09.312" v="37" actId="207"/>
          <ac:spMkLst>
            <pc:docMk/>
            <pc:sldMk cId="515336652" sldId="346"/>
            <ac:spMk id="2" creationId="{F8EDC851-8B7B-7F03-2288-F3D4F36095A3}"/>
          </ac:spMkLst>
        </pc:spChg>
        <pc:spChg chg="mod">
          <ac:chgData name="משה עופר" userId="be54d6cb-761f-4aec-b214-5cfcb9fa6e02" providerId="ADAL" clId="{8028E115-C73C-4E2C-9D9E-79CCFD638D14}" dt="2024-10-31T11:32:09.312" v="37" actId="207"/>
          <ac:spMkLst>
            <pc:docMk/>
            <pc:sldMk cId="515336652" sldId="346"/>
            <ac:spMk id="5" creationId="{951D4ECD-F64E-F11C-8E8F-FA5F7D4A01AE}"/>
          </ac:spMkLst>
        </pc:spChg>
      </pc:sldChg>
      <pc:sldChg chg="modSp add">
        <pc:chgData name="משה עופר" userId="be54d6cb-761f-4aec-b214-5cfcb9fa6e02" providerId="ADAL" clId="{8028E115-C73C-4E2C-9D9E-79CCFD638D14}" dt="2024-10-31T11:32:12.756" v="38" actId="207"/>
        <pc:sldMkLst>
          <pc:docMk/>
          <pc:sldMk cId="3098705699" sldId="347"/>
        </pc:sldMkLst>
        <pc:spChg chg="mod">
          <ac:chgData name="משה עופר" userId="be54d6cb-761f-4aec-b214-5cfcb9fa6e02" providerId="ADAL" clId="{8028E115-C73C-4E2C-9D9E-79CCFD638D14}" dt="2024-10-31T11:32:12.756" v="38" actId="207"/>
          <ac:spMkLst>
            <pc:docMk/>
            <pc:sldMk cId="3098705699" sldId="347"/>
            <ac:spMk id="2" creationId="{F8EDC851-8B7B-7F03-2288-F3D4F36095A3}"/>
          </ac:spMkLst>
        </pc:spChg>
        <pc:spChg chg="mod">
          <ac:chgData name="משה עופר" userId="be54d6cb-761f-4aec-b214-5cfcb9fa6e02" providerId="ADAL" clId="{8028E115-C73C-4E2C-9D9E-79CCFD638D14}" dt="2024-10-31T11:32:12.756" v="38" actId="207"/>
          <ac:spMkLst>
            <pc:docMk/>
            <pc:sldMk cId="3098705699" sldId="347"/>
            <ac:spMk id="3" creationId="{AAD3030F-1C7C-42C4-6E10-57311988A7FC}"/>
          </ac:spMkLst>
        </pc:spChg>
        <pc:spChg chg="mod">
          <ac:chgData name="משה עופר" userId="be54d6cb-761f-4aec-b214-5cfcb9fa6e02" providerId="ADAL" clId="{8028E115-C73C-4E2C-9D9E-79CCFD638D14}" dt="2024-10-31T11:32:12.756" v="38" actId="207"/>
          <ac:spMkLst>
            <pc:docMk/>
            <pc:sldMk cId="3098705699" sldId="347"/>
            <ac:spMk id="5" creationId="{951D4ECD-F64E-F11C-8E8F-FA5F7D4A01AE}"/>
          </ac:spMkLst>
        </pc:spChg>
        <pc:picChg chg="mod">
          <ac:chgData name="משה עופר" userId="be54d6cb-761f-4aec-b214-5cfcb9fa6e02" providerId="ADAL" clId="{8028E115-C73C-4E2C-9D9E-79CCFD638D14}" dt="2024-10-31T11:32:12.756" v="38" actId="207"/>
          <ac:picMkLst>
            <pc:docMk/>
            <pc:sldMk cId="3098705699" sldId="347"/>
            <ac:picMk id="6" creationId="{0F17405C-2C36-74AF-8E7C-D370261076D1}"/>
          </ac:picMkLst>
        </pc:picChg>
      </pc:sldChg>
      <pc:sldChg chg="modSp add">
        <pc:chgData name="משה עופר" userId="be54d6cb-761f-4aec-b214-5cfcb9fa6e02" providerId="ADAL" clId="{8028E115-C73C-4E2C-9D9E-79CCFD638D14}" dt="2024-10-31T11:32:18.014" v="39" actId="207"/>
        <pc:sldMkLst>
          <pc:docMk/>
          <pc:sldMk cId="3045688339" sldId="348"/>
        </pc:sldMkLst>
        <pc:spChg chg="mod">
          <ac:chgData name="משה עופר" userId="be54d6cb-761f-4aec-b214-5cfcb9fa6e02" providerId="ADAL" clId="{8028E115-C73C-4E2C-9D9E-79CCFD638D14}" dt="2024-10-31T11:32:18.014" v="39" actId="207"/>
          <ac:spMkLst>
            <pc:docMk/>
            <pc:sldMk cId="3045688339" sldId="348"/>
            <ac:spMk id="2" creationId="{F8EDC851-8B7B-7F03-2288-F3D4F36095A3}"/>
          </ac:spMkLst>
        </pc:spChg>
        <pc:spChg chg="mod">
          <ac:chgData name="משה עופר" userId="be54d6cb-761f-4aec-b214-5cfcb9fa6e02" providerId="ADAL" clId="{8028E115-C73C-4E2C-9D9E-79CCFD638D14}" dt="2024-10-31T11:32:18.014" v="39" actId="207"/>
          <ac:spMkLst>
            <pc:docMk/>
            <pc:sldMk cId="3045688339" sldId="348"/>
            <ac:spMk id="5" creationId="{951D4ECD-F64E-F11C-8E8F-FA5F7D4A01AE}"/>
          </ac:spMkLst>
        </pc:spChg>
        <pc:picChg chg="mod">
          <ac:chgData name="משה עופר" userId="be54d6cb-761f-4aec-b214-5cfcb9fa6e02" providerId="ADAL" clId="{8028E115-C73C-4E2C-9D9E-79CCFD638D14}" dt="2024-10-31T11:32:18.014" v="39" actId="207"/>
          <ac:picMkLst>
            <pc:docMk/>
            <pc:sldMk cId="3045688339" sldId="348"/>
            <ac:picMk id="8194" creationId="{E10CC8CB-2FA0-17B1-3630-729F29E7C468}"/>
          </ac:picMkLst>
        </pc:picChg>
      </pc:sldChg>
      <pc:sldChg chg="modSp add">
        <pc:chgData name="משה עופר" userId="be54d6cb-761f-4aec-b214-5cfcb9fa6e02" providerId="ADAL" clId="{8028E115-C73C-4E2C-9D9E-79CCFD638D14}" dt="2024-10-31T11:32:21.181" v="40" actId="207"/>
        <pc:sldMkLst>
          <pc:docMk/>
          <pc:sldMk cId="2906371165" sldId="349"/>
        </pc:sldMkLst>
        <pc:spChg chg="mod">
          <ac:chgData name="משה עופר" userId="be54d6cb-761f-4aec-b214-5cfcb9fa6e02" providerId="ADAL" clId="{8028E115-C73C-4E2C-9D9E-79CCFD638D14}" dt="2024-10-31T11:32:21.181" v="40" actId="207"/>
          <ac:spMkLst>
            <pc:docMk/>
            <pc:sldMk cId="2906371165" sldId="349"/>
            <ac:spMk id="2" creationId="{F8EDC851-8B7B-7F03-2288-F3D4F36095A3}"/>
          </ac:spMkLst>
        </pc:spChg>
        <pc:spChg chg="mod">
          <ac:chgData name="משה עופר" userId="be54d6cb-761f-4aec-b214-5cfcb9fa6e02" providerId="ADAL" clId="{8028E115-C73C-4E2C-9D9E-79CCFD638D14}" dt="2024-10-31T11:32:21.181" v="40" actId="207"/>
          <ac:spMkLst>
            <pc:docMk/>
            <pc:sldMk cId="2906371165" sldId="349"/>
            <ac:spMk id="5" creationId="{951D4ECD-F64E-F11C-8E8F-FA5F7D4A01AE}"/>
          </ac:spMkLst>
        </pc:spChg>
        <pc:picChg chg="mod">
          <ac:chgData name="משה עופר" userId="be54d6cb-761f-4aec-b214-5cfcb9fa6e02" providerId="ADAL" clId="{8028E115-C73C-4E2C-9D9E-79CCFD638D14}" dt="2024-10-31T11:32:21.181" v="40" actId="207"/>
          <ac:picMkLst>
            <pc:docMk/>
            <pc:sldMk cId="2906371165" sldId="349"/>
            <ac:picMk id="9218" creationId="{50BAFABE-6F51-BF55-4DF6-ABE5286C6936}"/>
          </ac:picMkLst>
        </pc:picChg>
      </pc:sldChg>
      <pc:sldChg chg="add">
        <pc:chgData name="משה עופר" userId="be54d6cb-761f-4aec-b214-5cfcb9fa6e02" providerId="ADAL" clId="{8028E115-C73C-4E2C-9D9E-79CCFD638D14}" dt="2024-10-31T11:05:29.780" v="21"/>
        <pc:sldMkLst>
          <pc:docMk/>
          <pc:sldMk cId="3448432346" sldId="350"/>
        </pc:sldMkLst>
      </pc:sldChg>
      <pc:sldChg chg="modSp add">
        <pc:chgData name="משה עופר" userId="be54d6cb-761f-4aec-b214-5cfcb9fa6e02" providerId="ADAL" clId="{8028E115-C73C-4E2C-9D9E-79CCFD638D14}" dt="2024-10-31T11:32:29.374" v="42" actId="122"/>
        <pc:sldMkLst>
          <pc:docMk/>
          <pc:sldMk cId="3824372913" sldId="352"/>
        </pc:sldMkLst>
        <pc:spChg chg="mod">
          <ac:chgData name="משה עופר" userId="be54d6cb-761f-4aec-b214-5cfcb9fa6e02" providerId="ADAL" clId="{8028E115-C73C-4E2C-9D9E-79CCFD638D14}" dt="2024-10-31T11:32:29.374" v="42" actId="122"/>
          <ac:spMkLst>
            <pc:docMk/>
            <pc:sldMk cId="3824372913" sldId="352"/>
            <ac:spMk id="4" creationId="{43CB0814-AA8E-F5BC-1B7B-2FB514720718}"/>
          </ac:spMkLst>
        </pc:spChg>
        <pc:picChg chg="mod">
          <ac:chgData name="משה עופר" userId="be54d6cb-761f-4aec-b214-5cfcb9fa6e02" providerId="ADAL" clId="{8028E115-C73C-4E2C-9D9E-79CCFD638D14}" dt="2024-10-31T11:32:29.374" v="42" actId="122"/>
          <ac:picMkLst>
            <pc:docMk/>
            <pc:sldMk cId="3824372913" sldId="352"/>
            <ac:picMk id="1026" creationId="{9F35BAC2-B96A-2CE1-FE8A-18267D49B4B8}"/>
          </ac:picMkLst>
        </pc:picChg>
      </pc:sldChg>
      <pc:sldChg chg="modSp add mod">
        <pc:chgData name="משה עופר" userId="be54d6cb-761f-4aec-b214-5cfcb9fa6e02" providerId="ADAL" clId="{8028E115-C73C-4E2C-9D9E-79CCFD638D14}" dt="2024-10-31T11:06:35.708" v="31" actId="207"/>
        <pc:sldMkLst>
          <pc:docMk/>
          <pc:sldMk cId="535533816" sldId="353"/>
        </pc:sldMkLst>
        <pc:spChg chg="mod">
          <ac:chgData name="משה עופר" userId="be54d6cb-761f-4aec-b214-5cfcb9fa6e02" providerId="ADAL" clId="{8028E115-C73C-4E2C-9D9E-79CCFD638D14}" dt="2024-10-31T11:06:35.708" v="31" actId="207"/>
          <ac:spMkLst>
            <pc:docMk/>
            <pc:sldMk cId="535533816" sldId="353"/>
            <ac:spMk id="3" creationId="{A66B2EA0-B805-E0AE-1DB8-5682D6E4D20D}"/>
          </ac:spMkLst>
        </pc:spChg>
        <pc:spChg chg="mod">
          <ac:chgData name="משה עופר" userId="be54d6cb-761f-4aec-b214-5cfcb9fa6e02" providerId="ADAL" clId="{8028E115-C73C-4E2C-9D9E-79CCFD638D14}" dt="2024-10-31T11:06:35.708" v="31" actId="207"/>
          <ac:spMkLst>
            <pc:docMk/>
            <pc:sldMk cId="535533816" sldId="353"/>
            <ac:spMk id="4" creationId="{4A4F24C5-679B-A107-CDD7-96C5052CFF52}"/>
          </ac:spMkLst>
        </pc:spChg>
      </pc:sldChg>
      <pc:sldChg chg="addSp delSp modSp new mod">
        <pc:chgData name="משה עופר" userId="be54d6cb-761f-4aec-b214-5cfcb9fa6e02" providerId="ADAL" clId="{8028E115-C73C-4E2C-9D9E-79CCFD638D14}" dt="2024-11-08T09:19:56.002" v="105" actId="113"/>
        <pc:sldMkLst>
          <pc:docMk/>
          <pc:sldMk cId="4056885144" sldId="354"/>
        </pc:sldMkLst>
        <pc:spChg chg="add del mod">
          <ac:chgData name="משה עופר" userId="be54d6cb-761f-4aec-b214-5cfcb9fa6e02" providerId="ADAL" clId="{8028E115-C73C-4E2C-9D9E-79CCFD638D14}" dt="2024-11-08T09:18:29.164" v="94" actId="20577"/>
          <ac:spMkLst>
            <pc:docMk/>
            <pc:sldMk cId="4056885144" sldId="354"/>
            <ac:spMk id="3" creationId="{5BF58B64-907A-EF82-4BA2-5463EC75DE02}"/>
          </ac:spMkLst>
        </pc:spChg>
        <pc:spChg chg="add mod">
          <ac:chgData name="משה עופר" userId="be54d6cb-761f-4aec-b214-5cfcb9fa6e02" providerId="ADAL" clId="{8028E115-C73C-4E2C-9D9E-79CCFD638D14}" dt="2024-11-08T09:19:56.002" v="105" actId="113"/>
          <ac:spMkLst>
            <pc:docMk/>
            <pc:sldMk cId="4056885144" sldId="354"/>
            <ac:spMk id="4" creationId="{E872467D-473B-438A-9FF8-6A4F18A028F9}"/>
          </ac:spMkLst>
        </pc:spChg>
        <pc:spChg chg="add del mod">
          <ac:chgData name="משה עופר" userId="be54d6cb-761f-4aec-b214-5cfcb9fa6e02" providerId="ADAL" clId="{8028E115-C73C-4E2C-9D9E-79CCFD638D14}" dt="2024-11-08T09:17:19.480" v="77" actId="478"/>
          <ac:spMkLst>
            <pc:docMk/>
            <pc:sldMk cId="4056885144" sldId="354"/>
            <ac:spMk id="7" creationId="{CC3EE8C4-EF58-A950-8EED-B2238142DDAE}"/>
          </ac:spMkLst>
        </pc:spChg>
        <pc:picChg chg="add mod">
          <ac:chgData name="משה עופר" userId="be54d6cb-761f-4aec-b214-5cfcb9fa6e02" providerId="ADAL" clId="{8028E115-C73C-4E2C-9D9E-79CCFD638D14}" dt="2024-11-08T09:19:38.953" v="104" actId="1440"/>
          <ac:picMkLst>
            <pc:docMk/>
            <pc:sldMk cId="4056885144" sldId="354"/>
            <ac:picMk id="6" creationId="{2BAC97BE-0EBA-7588-CCF8-20072AAB8C5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6908800" y="0"/>
            <a:ext cx="5283200" cy="3444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3175" y="0"/>
            <a:ext cx="5283200" cy="344488"/>
          </a:xfrm>
          <a:prstGeom prst="rect">
            <a:avLst/>
          </a:prstGeom>
        </p:spPr>
        <p:txBody>
          <a:bodyPr vert="horz" lIns="91440" tIns="45720" rIns="91440" bIns="45720" rtlCol="1"/>
          <a:lstStyle>
            <a:lvl1pPr algn="l">
              <a:defRPr sz="1200"/>
            </a:lvl1pPr>
          </a:lstStyle>
          <a:p>
            <a:fld id="{8636B0F7-DCF7-4593-B7FA-329A266A6830}" type="datetimeFigureOut">
              <a:rPr lang="he-IL" smtClean="0"/>
              <a:t>י"ח/חשון/תשפ"ה</a:t>
            </a:fld>
            <a:endParaRPr lang="he-IL"/>
          </a:p>
        </p:txBody>
      </p:sp>
      <p:sp>
        <p:nvSpPr>
          <p:cNvPr id="4" name="מציין מיקום של תמונת שקופית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1219200" y="3300413"/>
            <a:ext cx="9753600" cy="2700337"/>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6908800" y="6513513"/>
            <a:ext cx="5283200" cy="3444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3175" y="6513513"/>
            <a:ext cx="5283200" cy="344487"/>
          </a:xfrm>
          <a:prstGeom prst="rect">
            <a:avLst/>
          </a:prstGeom>
        </p:spPr>
        <p:txBody>
          <a:bodyPr vert="horz" lIns="91440" tIns="45720" rIns="91440" bIns="45720" rtlCol="1" anchor="b"/>
          <a:lstStyle>
            <a:lvl1pPr algn="l">
              <a:defRPr sz="1200"/>
            </a:lvl1pPr>
          </a:lstStyle>
          <a:p>
            <a:fld id="{B2519064-B242-46F3-94AD-D065C02F4670}" type="slidenum">
              <a:rPr lang="he-IL" smtClean="0"/>
              <a:t>‹#›</a:t>
            </a:fld>
            <a:endParaRPr lang="he-IL"/>
          </a:p>
        </p:txBody>
      </p:sp>
    </p:spTree>
    <p:extLst>
      <p:ext uri="{BB962C8B-B14F-4D97-AF65-F5344CB8AC3E}">
        <p14:creationId xmlns:p14="http://schemas.microsoft.com/office/powerpoint/2010/main" val="266166834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8"/>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2"/>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ctrTitle"/>
          </p:nvPr>
        </p:nvSpPr>
        <p:spPr>
          <a:xfrm>
            <a:off x="5068697" y="1034922"/>
            <a:ext cx="2054605" cy="513715"/>
          </a:xfrm>
          <a:prstGeom prst="rect">
            <a:avLst/>
          </a:prstGeom>
        </p:spPr>
        <p:txBody>
          <a:bodyPr wrap="square" lIns="0" tIns="0" rIns="0" bIns="0">
            <a:spAutoFit/>
          </a:bodyPr>
          <a:lstStyle>
            <a:lvl1pPr>
              <a:defRPr sz="3200" b="0" i="0">
                <a:solidFill>
                  <a:srgbClr val="FA8B29"/>
                </a:solidFill>
                <a:latin typeface="Cambria"/>
                <a:cs typeface="Cambri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7"/>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2"/>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sz="18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7"/>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98909A-247B-4BE0-AB8C-53140E423346}" type="datetimeFigureOut">
              <a:rPr lang="he-IL" smtClean="0"/>
              <a:t>י"ח/חשון/תשפ"ה</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813510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0" y="0"/>
            <a:ext cx="12192000" cy="6858000"/>
          </a:xfrm>
          <a:prstGeom prst="rect">
            <a:avLst/>
          </a:prstGeom>
        </p:spPr>
      </p:pic>
      <p:pic>
        <p:nvPicPr>
          <p:cNvPr id="17" name="bg object 17"/>
          <p:cNvPicPr/>
          <p:nvPr/>
        </p:nvPicPr>
        <p:blipFill>
          <a:blip r:embed="rId9" cstate="print"/>
          <a:stretch>
            <a:fillRect/>
          </a:stretch>
        </p:blipFill>
        <p:spPr>
          <a:xfrm>
            <a:off x="0" y="3622548"/>
            <a:ext cx="12192000" cy="2505456"/>
          </a:xfrm>
          <a:prstGeom prst="rect">
            <a:avLst/>
          </a:prstGeom>
        </p:spPr>
      </p:pic>
      <p:pic>
        <p:nvPicPr>
          <p:cNvPr id="18" name="bg object 18"/>
          <p:cNvPicPr/>
          <p:nvPr/>
        </p:nvPicPr>
        <p:blipFill>
          <a:blip r:embed="rId10" cstate="print"/>
          <a:stretch>
            <a:fillRect/>
          </a:stretch>
        </p:blipFill>
        <p:spPr>
          <a:xfrm>
            <a:off x="0" y="6129528"/>
            <a:ext cx="12191999" cy="728468"/>
          </a:xfrm>
          <a:prstGeom prst="rect">
            <a:avLst/>
          </a:prstGeom>
        </p:spPr>
      </p:pic>
      <p:sp>
        <p:nvSpPr>
          <p:cNvPr id="2" name="Holder 2"/>
          <p:cNvSpPr>
            <a:spLocks noGrp="1"/>
          </p:cNvSpPr>
          <p:nvPr>
            <p:ph type="title"/>
          </p:nvPr>
        </p:nvSpPr>
        <p:spPr>
          <a:xfrm>
            <a:off x="4849495" y="290830"/>
            <a:ext cx="2493009" cy="513715"/>
          </a:xfrm>
          <a:prstGeom prst="rect">
            <a:avLst/>
          </a:prstGeom>
        </p:spPr>
        <p:txBody>
          <a:bodyPr wrap="square" lIns="0" tIns="0" rIns="0" bIns="0">
            <a:spAutoFit/>
          </a:bodyPr>
          <a:lstStyle>
            <a:lvl1pPr>
              <a:defRPr sz="3200" b="0" i="0">
                <a:solidFill>
                  <a:srgbClr val="FA8B29"/>
                </a:solidFill>
                <a:latin typeface="Segoe UI"/>
                <a:cs typeface="Segoe UI"/>
              </a:defRPr>
            </a:lvl1pPr>
          </a:lstStyle>
          <a:p>
            <a:endParaRPr/>
          </a:p>
        </p:txBody>
      </p:sp>
      <p:sp>
        <p:nvSpPr>
          <p:cNvPr id="3" name="Holder 3"/>
          <p:cNvSpPr>
            <a:spLocks noGrp="1"/>
          </p:cNvSpPr>
          <p:nvPr>
            <p:ph type="body" idx="1"/>
          </p:nvPr>
        </p:nvSpPr>
        <p:spPr>
          <a:xfrm>
            <a:off x="1066736" y="1970659"/>
            <a:ext cx="10058526" cy="1671954"/>
          </a:xfrm>
          <a:prstGeom prst="rect">
            <a:avLst/>
          </a:prstGeom>
        </p:spPr>
        <p:txBody>
          <a:bodyPr wrap="square" lIns="0" tIns="0" rIns="0" bIns="0">
            <a:spAutoFit/>
          </a:bodyPr>
          <a:lstStyle>
            <a:lvl1pPr>
              <a:defRPr sz="18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11/19/2024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pngall.com/diamond-png/download/4734/" TargetMode="External"/><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plantuml.com/class-diagram"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s://freepngimg.com/png/76810-forecasting-weather-forecast-icon-free-frame"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youtube.com/watch?v=QaCYMgyprtc"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youtube.com/watch?v=QaCYMgyprtc"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7E42007-43A3-4590-DD17-DA58ABEC12A3}"/>
              </a:ext>
            </a:extLst>
          </p:cNvPr>
          <p:cNvSpPr txBox="1">
            <a:spLocks/>
          </p:cNvSpPr>
          <p:nvPr/>
        </p:nvSpPr>
        <p:spPr>
          <a:xfrm>
            <a:off x="4902517" y="381000"/>
            <a:ext cx="2386965" cy="627736"/>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he-IL" sz="4000" kern="0" spc="-10" dirty="0">
                <a:solidFill>
                  <a:srgbClr val="FFC000"/>
                </a:solidFill>
                <a:latin typeface="Times New Roman"/>
                <a:cs typeface="Times New Roman"/>
              </a:rPr>
              <a:t>נושאים להיום</a:t>
            </a:r>
            <a:endParaRPr lang="he-IL" sz="4000" kern="0" dirty="0">
              <a:solidFill>
                <a:srgbClr val="FFC000"/>
              </a:solidFill>
              <a:latin typeface="Times New Roman"/>
              <a:cs typeface="Times New Roman"/>
            </a:endParaRPr>
          </a:p>
        </p:txBody>
      </p:sp>
      <p:sp>
        <p:nvSpPr>
          <p:cNvPr id="3" name="תיבת טקסט 2">
            <a:extLst>
              <a:ext uri="{FF2B5EF4-FFF2-40B4-BE49-F238E27FC236}">
                <a16:creationId xmlns:a16="http://schemas.microsoft.com/office/drawing/2014/main" id="{100B9A7E-68F6-74E7-82E7-18917A4CA661}"/>
              </a:ext>
            </a:extLst>
          </p:cNvPr>
          <p:cNvSpPr txBox="1"/>
          <p:nvPr/>
        </p:nvSpPr>
        <p:spPr>
          <a:xfrm>
            <a:off x="5867400" y="838200"/>
            <a:ext cx="5105400" cy="5016758"/>
          </a:xfrm>
          <a:prstGeom prst="rect">
            <a:avLst/>
          </a:prstGeom>
          <a:noFill/>
        </p:spPr>
        <p:txBody>
          <a:bodyPr wrap="square" rtlCol="1">
            <a:spAutoFit/>
          </a:bodyPr>
          <a:lstStyle/>
          <a:p>
            <a:pPr marL="285750" indent="-285750">
              <a:buFont typeface="Arial" panose="020B0604020202020204" pitchFamily="34" charset="0"/>
              <a:buChar char="•"/>
            </a:pPr>
            <a:endParaRPr lang="en-US" sz="3200" dirty="0">
              <a:solidFill>
                <a:schemeClr val="bg1"/>
              </a:solidFill>
            </a:endParaRPr>
          </a:p>
          <a:p>
            <a:pPr marL="285750" indent="-285750">
              <a:buFont typeface="Arial" panose="020B0604020202020204" pitchFamily="34" charset="0"/>
              <a:buChar char="•"/>
            </a:pPr>
            <a:r>
              <a:rPr lang="en-US" sz="3200" dirty="0">
                <a:solidFill>
                  <a:schemeClr val="bg1"/>
                </a:solidFill>
              </a:rPr>
              <a:t>JVM</a:t>
            </a:r>
          </a:p>
          <a:p>
            <a:pPr marL="285750" indent="-285750" algn="r" rtl="1">
              <a:buFont typeface="Arial" panose="020B0604020202020204" pitchFamily="34" charset="0"/>
              <a:buChar char="•"/>
            </a:pPr>
            <a:r>
              <a:rPr lang="he-IL" sz="3200" dirty="0">
                <a:solidFill>
                  <a:schemeClr val="bg1"/>
                </a:solidFill>
              </a:rPr>
              <a:t>מחלקות </a:t>
            </a:r>
          </a:p>
          <a:p>
            <a:pPr marL="285750" indent="-285750" algn="r" rtl="1">
              <a:buFont typeface="Arial" panose="020B0604020202020204" pitchFamily="34" charset="0"/>
              <a:buChar char="•"/>
            </a:pPr>
            <a:r>
              <a:rPr lang="he-IL" sz="3200" dirty="0">
                <a:solidFill>
                  <a:schemeClr val="bg1"/>
                </a:solidFill>
              </a:rPr>
              <a:t>עצמים</a:t>
            </a:r>
            <a:endParaRPr lang="en-US" sz="3200" dirty="0">
              <a:solidFill>
                <a:schemeClr val="bg1"/>
              </a:solidFill>
            </a:endParaRPr>
          </a:p>
          <a:p>
            <a:pPr marL="285750" indent="-285750" algn="r" rtl="1">
              <a:buFont typeface="Arial" panose="020B0604020202020204" pitchFamily="34" charset="0"/>
              <a:buChar char="•"/>
            </a:pPr>
            <a:r>
              <a:rPr lang="en-US" sz="3200" dirty="0">
                <a:solidFill>
                  <a:schemeClr val="bg1"/>
                </a:solidFill>
              </a:rPr>
              <a:t>UML</a:t>
            </a:r>
          </a:p>
          <a:p>
            <a:pPr marL="285750" indent="-285750">
              <a:buFont typeface="Arial" panose="020B0604020202020204" pitchFamily="34" charset="0"/>
              <a:buChar char="•"/>
            </a:pPr>
            <a:r>
              <a:rPr lang="he-IL" sz="3200" dirty="0">
                <a:solidFill>
                  <a:schemeClr val="bg1"/>
                </a:solidFill>
              </a:rPr>
              <a:t>מתודות ושדות סטטיים</a:t>
            </a:r>
          </a:p>
          <a:p>
            <a:pPr marL="285750" indent="-285750">
              <a:buFont typeface="Arial" panose="020B0604020202020204" pitchFamily="34" charset="0"/>
              <a:buChar char="•"/>
            </a:pPr>
            <a:r>
              <a:rPr lang="en-US" sz="3200" dirty="0">
                <a:solidFill>
                  <a:schemeClr val="bg1"/>
                </a:solidFill>
              </a:rPr>
              <a:t>API</a:t>
            </a:r>
          </a:p>
          <a:p>
            <a:pPr marL="285750" indent="-285750">
              <a:buFont typeface="Arial" panose="020B0604020202020204" pitchFamily="34" charset="0"/>
              <a:buChar char="•"/>
            </a:pPr>
            <a:r>
              <a:rPr lang="en-US" sz="3200" dirty="0">
                <a:solidFill>
                  <a:schemeClr val="bg1"/>
                </a:solidFill>
              </a:rPr>
              <a:t>ENCAPSULATION</a:t>
            </a:r>
          </a:p>
          <a:p>
            <a:pPr marL="285750" indent="-285750">
              <a:buFont typeface="Arial" panose="020B0604020202020204" pitchFamily="34" charset="0"/>
              <a:buChar char="•"/>
            </a:pPr>
            <a:r>
              <a:rPr lang="he-IL" sz="3200" dirty="0">
                <a:solidFill>
                  <a:schemeClr val="bg1"/>
                </a:solidFill>
              </a:rPr>
              <a:t>כלים שימושיים</a:t>
            </a:r>
            <a:endParaRPr lang="en-US" sz="3200" dirty="0">
              <a:solidFill>
                <a:schemeClr val="bg1"/>
              </a:solidFill>
            </a:endParaRPr>
          </a:p>
          <a:p>
            <a:pPr marL="285750" indent="-285750">
              <a:buFont typeface="Arial" panose="020B0604020202020204" pitchFamily="34" charset="0"/>
              <a:buChar char="•"/>
            </a:pPr>
            <a:endParaRPr lang="he-IL" sz="3200" dirty="0">
              <a:solidFill>
                <a:schemeClr val="bg1"/>
              </a:solidFill>
            </a:endParaRPr>
          </a:p>
        </p:txBody>
      </p:sp>
    </p:spTree>
    <p:extLst>
      <p:ext uri="{BB962C8B-B14F-4D97-AF65-F5344CB8AC3E}">
        <p14:creationId xmlns:p14="http://schemas.microsoft.com/office/powerpoint/2010/main" val="723084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hy is Java So Dumb? (Part 2). Part 2: Why does it take so long to… | by  Dave Andrea | Medium">
            <a:extLst>
              <a:ext uri="{FF2B5EF4-FFF2-40B4-BE49-F238E27FC236}">
                <a16:creationId xmlns:a16="http://schemas.microsoft.com/office/drawing/2014/main" id="{14FC2559-9F13-AA4C-46AD-66D70037E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4357" y="2270760"/>
            <a:ext cx="6247643" cy="26162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3349ACA-6906-ADC2-D795-D9D72D22A500}"/>
              </a:ext>
            </a:extLst>
          </p:cNvPr>
          <p:cNvSpPr>
            <a:spLocks noGrp="1"/>
          </p:cNvSpPr>
          <p:nvPr>
            <p:ph type="title"/>
          </p:nvPr>
        </p:nvSpPr>
        <p:spPr>
          <a:xfrm>
            <a:off x="4849495" y="290830"/>
            <a:ext cx="2493009" cy="513715"/>
          </a:xfrm>
        </p:spPr>
        <p:txBody>
          <a:bodyPr wrap="square">
            <a:normAutofit/>
          </a:bodyPr>
          <a:lstStyle/>
          <a:p>
            <a:pPr rtl="0">
              <a:lnSpc>
                <a:spcPct val="90000"/>
              </a:lnSpc>
            </a:pPr>
            <a:r>
              <a:rPr lang="en-US" sz="2700" dirty="0"/>
              <a:t>JAVA vs Python</a:t>
            </a:r>
          </a:p>
        </p:txBody>
      </p:sp>
      <p:graphicFrame>
        <p:nvGraphicFramePr>
          <p:cNvPr id="3" name="טבלה 2">
            <a:extLst>
              <a:ext uri="{FF2B5EF4-FFF2-40B4-BE49-F238E27FC236}">
                <a16:creationId xmlns:a16="http://schemas.microsoft.com/office/drawing/2014/main" id="{E8D36D71-7A8C-E82C-A997-9F70BDCD4A5D}"/>
              </a:ext>
            </a:extLst>
          </p:cNvPr>
          <p:cNvGraphicFramePr>
            <a:graphicFrameLocks noGrp="1"/>
          </p:cNvGraphicFramePr>
          <p:nvPr>
            <p:extLst>
              <p:ext uri="{D42A27DB-BD31-4B8C-83A1-F6EECF244321}">
                <p14:modId xmlns:p14="http://schemas.microsoft.com/office/powerpoint/2010/main" val="522161565"/>
              </p:ext>
            </p:extLst>
          </p:nvPr>
        </p:nvGraphicFramePr>
        <p:xfrm>
          <a:off x="0" y="804545"/>
          <a:ext cx="5943600" cy="5730971"/>
        </p:xfrm>
        <a:graphic>
          <a:graphicData uri="http://schemas.openxmlformats.org/drawingml/2006/table">
            <a:tbl>
              <a:tblPr firstRow="1" bandRow="1">
                <a:tableStyleId>{69C7853C-536D-4A76-A0AE-DD22124D55A5}</a:tableStyleId>
              </a:tblPr>
              <a:tblGrid>
                <a:gridCol w="1122327">
                  <a:extLst>
                    <a:ext uri="{9D8B030D-6E8A-4147-A177-3AD203B41FA5}">
                      <a16:colId xmlns:a16="http://schemas.microsoft.com/office/drawing/2014/main" val="994399117"/>
                    </a:ext>
                  </a:extLst>
                </a:gridCol>
                <a:gridCol w="2356982">
                  <a:extLst>
                    <a:ext uri="{9D8B030D-6E8A-4147-A177-3AD203B41FA5}">
                      <a16:colId xmlns:a16="http://schemas.microsoft.com/office/drawing/2014/main" val="1438033281"/>
                    </a:ext>
                  </a:extLst>
                </a:gridCol>
                <a:gridCol w="2464291">
                  <a:extLst>
                    <a:ext uri="{9D8B030D-6E8A-4147-A177-3AD203B41FA5}">
                      <a16:colId xmlns:a16="http://schemas.microsoft.com/office/drawing/2014/main" val="2121559223"/>
                    </a:ext>
                  </a:extLst>
                </a:gridCol>
              </a:tblGrid>
              <a:tr h="351003">
                <a:tc>
                  <a:txBody>
                    <a:bodyPr/>
                    <a:lstStyle/>
                    <a:p>
                      <a:pPr fontAlgn="b"/>
                      <a:r>
                        <a:rPr lang="en-US" sz="1200" b="1" cap="none" spc="0" dirty="0">
                          <a:solidFill>
                            <a:schemeClr val="tx1"/>
                          </a:solidFill>
                          <a:effectLst/>
                        </a:rPr>
                        <a:t>Aspect</a:t>
                      </a:r>
                    </a:p>
                  </a:txBody>
                  <a:tcPr marL="77970" marR="7035" marT="59977" marB="59977" anchor="ctr"/>
                </a:tc>
                <a:tc>
                  <a:txBody>
                    <a:bodyPr/>
                    <a:lstStyle/>
                    <a:p>
                      <a:pPr fontAlgn="b"/>
                      <a:r>
                        <a:rPr lang="en-US" sz="1200" b="0" cap="none" spc="0" dirty="0">
                          <a:solidFill>
                            <a:schemeClr val="tx1"/>
                          </a:solidFill>
                          <a:effectLst/>
                        </a:rPr>
                        <a:t>Java</a:t>
                      </a:r>
                    </a:p>
                  </a:txBody>
                  <a:tcPr marL="77970" marR="7035" marT="59977" marB="59977" anchor="ctr"/>
                </a:tc>
                <a:tc>
                  <a:txBody>
                    <a:bodyPr/>
                    <a:lstStyle/>
                    <a:p>
                      <a:pPr fontAlgn="b"/>
                      <a:r>
                        <a:rPr lang="en-US" sz="1200" b="0" cap="none" spc="0" dirty="0">
                          <a:solidFill>
                            <a:schemeClr val="tx1"/>
                          </a:solidFill>
                          <a:effectLst/>
                        </a:rPr>
                        <a:t>Python</a:t>
                      </a:r>
                    </a:p>
                  </a:txBody>
                  <a:tcPr marL="77970" marR="7035" marT="59977" marB="59977" anchor="ctr"/>
                </a:tc>
                <a:extLst>
                  <a:ext uri="{0D108BD9-81ED-4DB2-BD59-A6C34878D82A}">
                    <a16:rowId xmlns:a16="http://schemas.microsoft.com/office/drawing/2014/main" val="4260917867"/>
                  </a:ext>
                </a:extLst>
              </a:tr>
              <a:tr h="351003">
                <a:tc>
                  <a:txBody>
                    <a:bodyPr/>
                    <a:lstStyle/>
                    <a:p>
                      <a:pPr fontAlgn="base"/>
                      <a:r>
                        <a:rPr lang="en-US" sz="1200" b="1" cap="none" spc="0" dirty="0">
                          <a:solidFill>
                            <a:schemeClr val="tx1"/>
                          </a:solidFill>
                          <a:effectLst/>
                        </a:rPr>
                        <a:t>Language Type</a:t>
                      </a:r>
                    </a:p>
                  </a:txBody>
                  <a:tcPr marL="77970" marR="7035" marT="59977" marB="59977" anchor="ctr"/>
                </a:tc>
                <a:tc>
                  <a:txBody>
                    <a:bodyPr/>
                    <a:lstStyle/>
                    <a:p>
                      <a:pPr fontAlgn="base"/>
                      <a:r>
                        <a:rPr lang="en-US" sz="1200" cap="none" spc="0" dirty="0">
                          <a:solidFill>
                            <a:schemeClr val="tx1"/>
                          </a:solidFill>
                          <a:effectLst/>
                        </a:rPr>
                        <a:t>Object-Oriented</a:t>
                      </a:r>
                    </a:p>
                  </a:txBody>
                  <a:tcPr marL="77970" marR="7035" marT="59977" marB="59977" anchor="ctr"/>
                </a:tc>
                <a:tc>
                  <a:txBody>
                    <a:bodyPr/>
                    <a:lstStyle/>
                    <a:p>
                      <a:pPr fontAlgn="base"/>
                      <a:r>
                        <a:rPr lang="en-US" sz="1200" cap="none" spc="0" dirty="0">
                          <a:solidFill>
                            <a:schemeClr val="tx1"/>
                          </a:solidFill>
                          <a:effectLst/>
                        </a:rPr>
                        <a:t>High-Level</a:t>
                      </a:r>
                    </a:p>
                  </a:txBody>
                  <a:tcPr marL="77970" marR="7035" marT="59977" marB="59977" anchor="ctr"/>
                </a:tc>
                <a:extLst>
                  <a:ext uri="{0D108BD9-81ED-4DB2-BD59-A6C34878D82A}">
                    <a16:rowId xmlns:a16="http://schemas.microsoft.com/office/drawing/2014/main" val="576082304"/>
                  </a:ext>
                </a:extLst>
              </a:tr>
              <a:tr h="524031">
                <a:tc>
                  <a:txBody>
                    <a:bodyPr/>
                    <a:lstStyle/>
                    <a:p>
                      <a:pPr fontAlgn="base"/>
                      <a:r>
                        <a:rPr lang="en-US" sz="1200" b="1" cap="none" spc="0" dirty="0">
                          <a:solidFill>
                            <a:schemeClr val="tx1"/>
                          </a:solidFill>
                          <a:effectLst/>
                        </a:rPr>
                        <a:t>Syntax</a:t>
                      </a:r>
                    </a:p>
                  </a:txBody>
                  <a:tcPr marL="77970" marR="7035" marT="59977" marB="59977" anchor="ctr"/>
                </a:tc>
                <a:tc>
                  <a:txBody>
                    <a:bodyPr/>
                    <a:lstStyle/>
                    <a:p>
                      <a:pPr fontAlgn="base"/>
                      <a:r>
                        <a:rPr lang="en-US" sz="1200" cap="none" spc="0" dirty="0">
                          <a:solidFill>
                            <a:schemeClr val="tx1"/>
                          </a:solidFill>
                          <a:effectLst/>
                        </a:rPr>
                        <a:t>Verbose with Curly Braces and Semicolons</a:t>
                      </a:r>
                    </a:p>
                  </a:txBody>
                  <a:tcPr marL="77970" marR="7035" marT="59977" marB="59977" anchor="ctr"/>
                </a:tc>
                <a:tc>
                  <a:txBody>
                    <a:bodyPr/>
                    <a:lstStyle/>
                    <a:p>
                      <a:pPr fontAlgn="base"/>
                      <a:r>
                        <a:rPr lang="en-US" sz="1200" cap="none" spc="0" dirty="0">
                          <a:solidFill>
                            <a:schemeClr val="tx1"/>
                          </a:solidFill>
                          <a:effectLst/>
                        </a:rPr>
                        <a:t>Concise with Indentation</a:t>
                      </a:r>
                    </a:p>
                  </a:txBody>
                  <a:tcPr marL="77970" marR="7035" marT="59977" marB="59977" anchor="ctr"/>
                </a:tc>
                <a:extLst>
                  <a:ext uri="{0D108BD9-81ED-4DB2-BD59-A6C34878D82A}">
                    <a16:rowId xmlns:a16="http://schemas.microsoft.com/office/drawing/2014/main" val="3098927421"/>
                  </a:ext>
                </a:extLst>
              </a:tr>
              <a:tr h="524031">
                <a:tc>
                  <a:txBody>
                    <a:bodyPr/>
                    <a:lstStyle/>
                    <a:p>
                      <a:pPr fontAlgn="base"/>
                      <a:r>
                        <a:rPr lang="en-US" sz="1200" b="1" cap="none" spc="0">
                          <a:solidFill>
                            <a:schemeClr val="tx1"/>
                          </a:solidFill>
                          <a:effectLst/>
                        </a:rPr>
                        <a:t>Memory Management</a:t>
                      </a:r>
                    </a:p>
                  </a:txBody>
                  <a:tcPr marL="77970" marR="7035" marT="59977" marB="59977" anchor="ctr"/>
                </a:tc>
                <a:tc>
                  <a:txBody>
                    <a:bodyPr/>
                    <a:lstStyle/>
                    <a:p>
                      <a:pPr fontAlgn="base"/>
                      <a:r>
                        <a:rPr lang="en-US" sz="1200" cap="none" spc="0">
                          <a:solidFill>
                            <a:schemeClr val="tx1"/>
                          </a:solidFill>
                          <a:effectLst/>
                        </a:rPr>
                        <a:t>Manual with Automatic Garbage Collection</a:t>
                      </a:r>
                    </a:p>
                  </a:txBody>
                  <a:tcPr marL="77970" marR="7035" marT="59977" marB="59977" anchor="ctr"/>
                </a:tc>
                <a:tc>
                  <a:txBody>
                    <a:bodyPr/>
                    <a:lstStyle/>
                    <a:p>
                      <a:pPr fontAlgn="base"/>
                      <a:r>
                        <a:rPr lang="en-US" sz="1200" cap="none" spc="0">
                          <a:solidFill>
                            <a:schemeClr val="tx1"/>
                          </a:solidFill>
                          <a:effectLst/>
                        </a:rPr>
                        <a:t>Automatic with Reference Counting and GC</a:t>
                      </a:r>
                    </a:p>
                  </a:txBody>
                  <a:tcPr marL="77970" marR="7035" marT="59977" marB="59977" anchor="ctr"/>
                </a:tc>
                <a:extLst>
                  <a:ext uri="{0D108BD9-81ED-4DB2-BD59-A6C34878D82A}">
                    <a16:rowId xmlns:a16="http://schemas.microsoft.com/office/drawing/2014/main" val="1264356998"/>
                  </a:ext>
                </a:extLst>
              </a:tr>
              <a:tr h="351003">
                <a:tc>
                  <a:txBody>
                    <a:bodyPr/>
                    <a:lstStyle/>
                    <a:p>
                      <a:pPr fontAlgn="base"/>
                      <a:r>
                        <a:rPr lang="en-US" sz="1200" b="1" cap="none" spc="0">
                          <a:solidFill>
                            <a:schemeClr val="tx1"/>
                          </a:solidFill>
                          <a:effectLst/>
                        </a:rPr>
                        <a:t>Portability</a:t>
                      </a:r>
                    </a:p>
                  </a:txBody>
                  <a:tcPr marL="77970" marR="7035" marT="59977" marB="59977" anchor="ctr"/>
                </a:tc>
                <a:tc>
                  <a:txBody>
                    <a:bodyPr/>
                    <a:lstStyle/>
                    <a:p>
                      <a:pPr fontAlgn="base"/>
                      <a:r>
                        <a:rPr lang="en-US" sz="1200" cap="none" spc="0">
                          <a:solidFill>
                            <a:schemeClr val="tx1"/>
                          </a:solidFill>
                          <a:effectLst/>
                        </a:rPr>
                        <a:t>Platform-Independent (JVM)</a:t>
                      </a:r>
                    </a:p>
                  </a:txBody>
                  <a:tcPr marL="77970" marR="7035" marT="59977" marB="59977" anchor="ctr"/>
                </a:tc>
                <a:tc>
                  <a:txBody>
                    <a:bodyPr/>
                    <a:lstStyle/>
                    <a:p>
                      <a:pPr fontAlgn="base"/>
                      <a:r>
                        <a:rPr lang="en-US" sz="1200" cap="none" spc="0" dirty="0">
                          <a:solidFill>
                            <a:schemeClr val="tx1"/>
                          </a:solidFill>
                          <a:effectLst/>
                        </a:rPr>
                        <a:t>Platform-Independent (Interpreted)</a:t>
                      </a:r>
                    </a:p>
                  </a:txBody>
                  <a:tcPr marL="77970" marR="7035" marT="59977" marB="59977" anchor="ctr"/>
                </a:tc>
                <a:extLst>
                  <a:ext uri="{0D108BD9-81ED-4DB2-BD59-A6C34878D82A}">
                    <a16:rowId xmlns:a16="http://schemas.microsoft.com/office/drawing/2014/main" val="55997224"/>
                  </a:ext>
                </a:extLst>
              </a:tr>
              <a:tr h="524031">
                <a:tc>
                  <a:txBody>
                    <a:bodyPr/>
                    <a:lstStyle/>
                    <a:p>
                      <a:pPr fontAlgn="base"/>
                      <a:r>
                        <a:rPr lang="en-US" sz="1200" b="1" cap="none" spc="0">
                          <a:solidFill>
                            <a:schemeClr val="tx1"/>
                          </a:solidFill>
                          <a:effectLst/>
                        </a:rPr>
                        <a:t>Type System</a:t>
                      </a:r>
                    </a:p>
                  </a:txBody>
                  <a:tcPr marL="77970" marR="7035" marT="59977" marB="59977" anchor="ctr"/>
                </a:tc>
                <a:tc>
                  <a:txBody>
                    <a:bodyPr/>
                    <a:lstStyle/>
                    <a:p>
                      <a:pPr fontAlgn="base"/>
                      <a:r>
                        <a:rPr lang="en-US" sz="1200" cap="none" spc="0" dirty="0">
                          <a:solidFill>
                            <a:schemeClr val="tx1"/>
                          </a:solidFill>
                          <a:effectLst/>
                        </a:rPr>
                        <a:t>Strongly Typed with Explicit Declarations</a:t>
                      </a:r>
                    </a:p>
                  </a:txBody>
                  <a:tcPr marL="77970" marR="7035" marT="59977" marB="59977" anchor="ctr"/>
                </a:tc>
                <a:tc>
                  <a:txBody>
                    <a:bodyPr/>
                    <a:lstStyle/>
                    <a:p>
                      <a:pPr fontAlgn="base"/>
                      <a:r>
                        <a:rPr lang="en-US" sz="1200" cap="none" spc="0" dirty="0">
                          <a:solidFill>
                            <a:schemeClr val="tx1"/>
                          </a:solidFill>
                          <a:effectLst/>
                        </a:rPr>
                        <a:t>Dynamically Typed with Implicit Types</a:t>
                      </a:r>
                    </a:p>
                  </a:txBody>
                  <a:tcPr marL="77970" marR="7035" marT="59977" marB="59977" anchor="ctr"/>
                </a:tc>
                <a:extLst>
                  <a:ext uri="{0D108BD9-81ED-4DB2-BD59-A6C34878D82A}">
                    <a16:rowId xmlns:a16="http://schemas.microsoft.com/office/drawing/2014/main" val="371211544"/>
                  </a:ext>
                </a:extLst>
              </a:tr>
              <a:tr h="524031">
                <a:tc>
                  <a:txBody>
                    <a:bodyPr/>
                    <a:lstStyle/>
                    <a:p>
                      <a:pPr fontAlgn="base"/>
                      <a:r>
                        <a:rPr lang="en-US" sz="1200" b="1" cap="none" spc="0">
                          <a:solidFill>
                            <a:schemeClr val="tx1"/>
                          </a:solidFill>
                          <a:effectLst/>
                        </a:rPr>
                        <a:t>Performance</a:t>
                      </a:r>
                    </a:p>
                  </a:txBody>
                  <a:tcPr marL="77970" marR="7035" marT="59977" marB="59977" anchor="ctr"/>
                </a:tc>
                <a:tc>
                  <a:txBody>
                    <a:bodyPr/>
                    <a:lstStyle/>
                    <a:p>
                      <a:pPr fontAlgn="base"/>
                      <a:r>
                        <a:rPr lang="en-US" sz="1200" cap="none" spc="0">
                          <a:solidFill>
                            <a:schemeClr val="tx1"/>
                          </a:solidFill>
                          <a:effectLst/>
                        </a:rPr>
                        <a:t>Generally Faster (Compiled Bytecode)</a:t>
                      </a:r>
                    </a:p>
                  </a:txBody>
                  <a:tcPr marL="77970" marR="7035" marT="59977" marB="59977" anchor="ctr"/>
                </a:tc>
                <a:tc>
                  <a:txBody>
                    <a:bodyPr/>
                    <a:lstStyle/>
                    <a:p>
                      <a:pPr fontAlgn="base"/>
                      <a:r>
                        <a:rPr lang="en-US" sz="1200" cap="none" spc="0">
                          <a:solidFill>
                            <a:schemeClr val="tx1"/>
                          </a:solidFill>
                          <a:effectLst/>
                        </a:rPr>
                        <a:t>Slower (Interpreted, Dynamic Typing)</a:t>
                      </a:r>
                    </a:p>
                  </a:txBody>
                  <a:tcPr marL="77970" marR="7035" marT="59977" marB="59977" anchor="ctr"/>
                </a:tc>
                <a:extLst>
                  <a:ext uri="{0D108BD9-81ED-4DB2-BD59-A6C34878D82A}">
                    <a16:rowId xmlns:a16="http://schemas.microsoft.com/office/drawing/2014/main" val="317440143"/>
                  </a:ext>
                </a:extLst>
              </a:tr>
              <a:tr h="351003">
                <a:tc>
                  <a:txBody>
                    <a:bodyPr/>
                    <a:lstStyle/>
                    <a:p>
                      <a:pPr fontAlgn="base"/>
                      <a:r>
                        <a:rPr lang="en-US" sz="1200" b="1" cap="none" spc="0">
                          <a:solidFill>
                            <a:schemeClr val="tx1"/>
                          </a:solidFill>
                          <a:effectLst/>
                        </a:rPr>
                        <a:t>Concurrency</a:t>
                      </a:r>
                    </a:p>
                  </a:txBody>
                  <a:tcPr marL="77970" marR="7035" marT="59977" marB="59977" anchor="ctr"/>
                </a:tc>
                <a:tc>
                  <a:txBody>
                    <a:bodyPr/>
                    <a:lstStyle/>
                    <a:p>
                      <a:pPr fontAlgn="base"/>
                      <a:r>
                        <a:rPr lang="en-US" sz="1200" cap="none" spc="0" dirty="0">
                          <a:solidFill>
                            <a:schemeClr val="tx1"/>
                          </a:solidFill>
                          <a:effectLst/>
                        </a:rPr>
                        <a:t>Multi-threading and Multi-processing</a:t>
                      </a:r>
                    </a:p>
                  </a:txBody>
                  <a:tcPr marL="77970" marR="7035" marT="59977" marB="59977" anchor="ctr"/>
                </a:tc>
                <a:tc>
                  <a:txBody>
                    <a:bodyPr/>
                    <a:lstStyle/>
                    <a:p>
                      <a:pPr fontAlgn="base"/>
                      <a:r>
                        <a:rPr lang="en-US" sz="1200" cap="none" spc="0">
                          <a:solidFill>
                            <a:schemeClr val="tx1"/>
                          </a:solidFill>
                          <a:effectLst/>
                        </a:rPr>
                        <a:t>Multi-threading (GIL Limitations)</a:t>
                      </a:r>
                    </a:p>
                  </a:txBody>
                  <a:tcPr marL="77970" marR="7035" marT="59977" marB="59977" anchor="ctr"/>
                </a:tc>
                <a:extLst>
                  <a:ext uri="{0D108BD9-81ED-4DB2-BD59-A6C34878D82A}">
                    <a16:rowId xmlns:a16="http://schemas.microsoft.com/office/drawing/2014/main" val="2148724471"/>
                  </a:ext>
                </a:extLst>
              </a:tr>
              <a:tr h="524031">
                <a:tc>
                  <a:txBody>
                    <a:bodyPr/>
                    <a:lstStyle/>
                    <a:p>
                      <a:pPr fontAlgn="base"/>
                      <a:r>
                        <a:rPr lang="en-US" sz="1200" b="1" cap="none" spc="0">
                          <a:solidFill>
                            <a:schemeClr val="tx1"/>
                          </a:solidFill>
                          <a:effectLst/>
                        </a:rPr>
                        <a:t>Libraries</a:t>
                      </a:r>
                    </a:p>
                  </a:txBody>
                  <a:tcPr marL="77970" marR="7035" marT="59977" marB="59977" anchor="ctr"/>
                </a:tc>
                <a:tc>
                  <a:txBody>
                    <a:bodyPr/>
                    <a:lstStyle/>
                    <a:p>
                      <a:pPr fontAlgn="base"/>
                      <a:r>
                        <a:rPr lang="en-US" sz="1200" cap="none" spc="0" dirty="0">
                          <a:solidFill>
                            <a:schemeClr val="tx1"/>
                          </a:solidFill>
                          <a:effectLst/>
                        </a:rPr>
                        <a:t>Vast Ecosystem of Libraries/Frameworks</a:t>
                      </a:r>
                    </a:p>
                  </a:txBody>
                  <a:tcPr marL="77970" marR="7035" marT="59977" marB="59977" anchor="ctr"/>
                </a:tc>
                <a:tc>
                  <a:txBody>
                    <a:bodyPr/>
                    <a:lstStyle/>
                    <a:p>
                      <a:pPr fontAlgn="base"/>
                      <a:r>
                        <a:rPr lang="en-US" sz="1200" cap="none" spc="0" dirty="0">
                          <a:solidFill>
                            <a:schemeClr val="tx1"/>
                          </a:solidFill>
                          <a:effectLst/>
                        </a:rPr>
                        <a:t>Rich Standard Library, Third-party Packages</a:t>
                      </a:r>
                    </a:p>
                  </a:txBody>
                  <a:tcPr marL="77970" marR="7035" marT="59977" marB="59977" anchor="ctr"/>
                </a:tc>
                <a:extLst>
                  <a:ext uri="{0D108BD9-81ED-4DB2-BD59-A6C34878D82A}">
                    <a16:rowId xmlns:a16="http://schemas.microsoft.com/office/drawing/2014/main" val="4245558796"/>
                  </a:ext>
                </a:extLst>
              </a:tr>
              <a:tr h="524031">
                <a:tc>
                  <a:txBody>
                    <a:bodyPr/>
                    <a:lstStyle/>
                    <a:p>
                      <a:pPr fontAlgn="base"/>
                      <a:r>
                        <a:rPr lang="en-US" sz="1200" b="1" cap="none" spc="0">
                          <a:solidFill>
                            <a:schemeClr val="tx1"/>
                          </a:solidFill>
                          <a:effectLst/>
                        </a:rPr>
                        <a:t>Learning Curve</a:t>
                      </a:r>
                    </a:p>
                  </a:txBody>
                  <a:tcPr marL="77970" marR="7035" marT="59977" marB="59977" anchor="ctr"/>
                </a:tc>
                <a:tc>
                  <a:txBody>
                    <a:bodyPr/>
                    <a:lstStyle/>
                    <a:p>
                      <a:pPr fontAlgn="base"/>
                      <a:r>
                        <a:rPr lang="en-US" sz="1200" cap="none" spc="0" dirty="0">
                          <a:solidFill>
                            <a:schemeClr val="tx1"/>
                          </a:solidFill>
                          <a:effectLst/>
                        </a:rPr>
                        <a:t>Moderate (Strict Syntax, OOP Concepts)</a:t>
                      </a:r>
                    </a:p>
                  </a:txBody>
                  <a:tcPr marL="77970" marR="7035" marT="59977" marB="59977" anchor="ctr"/>
                </a:tc>
                <a:tc>
                  <a:txBody>
                    <a:bodyPr/>
                    <a:lstStyle/>
                    <a:p>
                      <a:pPr fontAlgn="base"/>
                      <a:r>
                        <a:rPr lang="en-US" sz="1200" cap="none" spc="0" dirty="0">
                          <a:solidFill>
                            <a:schemeClr val="tx1"/>
                          </a:solidFill>
                          <a:effectLst/>
                        </a:rPr>
                        <a:t>Gentle (Simple and Intuitive Syntax)</a:t>
                      </a:r>
                    </a:p>
                  </a:txBody>
                  <a:tcPr marL="77970" marR="7035" marT="59977" marB="59977" anchor="ctr"/>
                </a:tc>
                <a:extLst>
                  <a:ext uri="{0D108BD9-81ED-4DB2-BD59-A6C34878D82A}">
                    <a16:rowId xmlns:a16="http://schemas.microsoft.com/office/drawing/2014/main" val="2595615465"/>
                  </a:ext>
                </a:extLst>
              </a:tr>
              <a:tr h="524031">
                <a:tc>
                  <a:txBody>
                    <a:bodyPr/>
                    <a:lstStyle/>
                    <a:p>
                      <a:pPr fontAlgn="base"/>
                      <a:r>
                        <a:rPr lang="en-US" sz="1200" b="1" cap="none" spc="0">
                          <a:solidFill>
                            <a:schemeClr val="tx1"/>
                          </a:solidFill>
                          <a:effectLst/>
                        </a:rPr>
                        <a:t>Use Cases</a:t>
                      </a:r>
                    </a:p>
                  </a:txBody>
                  <a:tcPr marL="77970" marR="7035" marT="59977" marB="59977" anchor="ctr"/>
                </a:tc>
                <a:tc>
                  <a:txBody>
                    <a:bodyPr/>
                    <a:lstStyle/>
                    <a:p>
                      <a:pPr fontAlgn="base"/>
                      <a:r>
                        <a:rPr lang="en-US" sz="1200" cap="none" spc="0">
                          <a:solidFill>
                            <a:schemeClr val="tx1"/>
                          </a:solidFill>
                          <a:effectLst/>
                        </a:rPr>
                        <a:t>Enterprise Apps, Android, Large Systems</a:t>
                      </a:r>
                    </a:p>
                  </a:txBody>
                  <a:tcPr marL="77970" marR="7035" marT="59977" marB="59977" anchor="ctr"/>
                </a:tc>
                <a:tc>
                  <a:txBody>
                    <a:bodyPr/>
                    <a:lstStyle/>
                    <a:p>
                      <a:pPr fontAlgn="base"/>
                      <a:r>
                        <a:rPr lang="en-US" sz="1200" cap="none" spc="0">
                          <a:solidFill>
                            <a:schemeClr val="tx1"/>
                          </a:solidFill>
                          <a:effectLst/>
                        </a:rPr>
                        <a:t>Web Dev, Scripting, Data Analysis, Automation</a:t>
                      </a:r>
                    </a:p>
                  </a:txBody>
                  <a:tcPr marL="77970" marR="7035" marT="59977" marB="59977" anchor="ctr"/>
                </a:tc>
                <a:extLst>
                  <a:ext uri="{0D108BD9-81ED-4DB2-BD59-A6C34878D82A}">
                    <a16:rowId xmlns:a16="http://schemas.microsoft.com/office/drawing/2014/main" val="576415795"/>
                  </a:ext>
                </a:extLst>
              </a:tr>
              <a:tr h="524031">
                <a:tc>
                  <a:txBody>
                    <a:bodyPr/>
                    <a:lstStyle/>
                    <a:p>
                      <a:pPr fontAlgn="base"/>
                      <a:r>
                        <a:rPr lang="en-US" sz="1200" b="1" cap="none" spc="0" dirty="0">
                          <a:solidFill>
                            <a:schemeClr val="tx1"/>
                          </a:solidFill>
                          <a:effectLst/>
                        </a:rPr>
                        <a:t>Community Support</a:t>
                      </a:r>
                    </a:p>
                  </a:txBody>
                  <a:tcPr marL="77970" marR="7035" marT="59977" marB="59977" anchor="ctr"/>
                </a:tc>
                <a:tc>
                  <a:txBody>
                    <a:bodyPr/>
                    <a:lstStyle/>
                    <a:p>
                      <a:pPr fontAlgn="base"/>
                      <a:r>
                        <a:rPr lang="en-US" sz="1200" cap="none" spc="0" dirty="0">
                          <a:solidFill>
                            <a:schemeClr val="tx1"/>
                          </a:solidFill>
                          <a:effectLst/>
                        </a:rPr>
                        <a:t>Strong Corporate Backing, Active Community</a:t>
                      </a:r>
                    </a:p>
                  </a:txBody>
                  <a:tcPr marL="77970" marR="7035" marT="59977" marB="59977" anchor="ctr"/>
                </a:tc>
                <a:tc>
                  <a:txBody>
                    <a:bodyPr/>
                    <a:lstStyle/>
                    <a:p>
                      <a:pPr fontAlgn="base"/>
                      <a:r>
                        <a:rPr lang="en-US" sz="1200" cap="none" spc="0" dirty="0">
                          <a:solidFill>
                            <a:schemeClr val="tx1"/>
                          </a:solidFill>
                          <a:effectLst/>
                        </a:rPr>
                        <a:t>Large Open-Source Community</a:t>
                      </a:r>
                    </a:p>
                  </a:txBody>
                  <a:tcPr marL="77970" marR="7035" marT="59977" marB="59977" anchor="ctr"/>
                </a:tc>
                <a:extLst>
                  <a:ext uri="{0D108BD9-81ED-4DB2-BD59-A6C34878D82A}">
                    <a16:rowId xmlns:a16="http://schemas.microsoft.com/office/drawing/2014/main" val="2913713144"/>
                  </a:ext>
                </a:extLst>
              </a:tr>
            </a:tbl>
          </a:graphicData>
        </a:graphic>
      </p:graphicFrame>
    </p:spTree>
    <p:extLst>
      <p:ext uri="{BB962C8B-B14F-4D97-AF65-F5344CB8AC3E}">
        <p14:creationId xmlns:p14="http://schemas.microsoft.com/office/powerpoint/2010/main" val="142633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D0B24A1-75CD-FAA1-65C1-A19B88A3CD5D}"/>
              </a:ext>
            </a:extLst>
          </p:cNvPr>
          <p:cNvSpPr/>
          <p:nvPr/>
        </p:nvSpPr>
        <p:spPr>
          <a:xfrm>
            <a:off x="929640" y="2418080"/>
            <a:ext cx="8380820" cy="1446550"/>
          </a:xfrm>
          <a:prstGeom prst="rect">
            <a:avLst/>
          </a:prstGeom>
          <a:noFill/>
        </p:spPr>
        <p:txBody>
          <a:bodyPr wrap="none" lIns="91440" tIns="45720" rIns="91440" bIns="45720">
            <a:spAutoFit/>
          </a:bodyPr>
          <a:lstStyle/>
          <a:p>
            <a:pPr algn="l" rtl="0"/>
            <a:r>
              <a:rPr lang="en-US" sz="8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Objects &amp; Classes</a:t>
            </a:r>
          </a:p>
        </p:txBody>
      </p:sp>
    </p:spTree>
    <p:extLst>
      <p:ext uri="{BB962C8B-B14F-4D97-AF65-F5344CB8AC3E}">
        <p14:creationId xmlns:p14="http://schemas.microsoft.com/office/powerpoint/2010/main" val="143685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a class?">
            <a:extLst>
              <a:ext uri="{FF2B5EF4-FFF2-40B4-BE49-F238E27FC236}">
                <a16:creationId xmlns:a16="http://schemas.microsoft.com/office/drawing/2014/main" id="{E149D9C9-19EA-D946-F960-F44F79260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0"/>
            <a:ext cx="8534400" cy="6014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837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522"/>
            <a:ext cx="12192000" cy="685495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200" y="1"/>
            <a:ext cx="12268200" cy="70103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4382"/>
            <a:ext cx="12197080" cy="6833870"/>
            <a:chOff x="0" y="24382"/>
            <a:chExt cx="12197080" cy="6833870"/>
          </a:xfrm>
        </p:grpSpPr>
        <p:pic>
          <p:nvPicPr>
            <p:cNvPr id="3" name="object 3"/>
            <p:cNvPicPr/>
            <p:nvPr/>
          </p:nvPicPr>
          <p:blipFill>
            <a:blip r:embed="rId2" cstate="print"/>
            <a:stretch>
              <a:fillRect/>
            </a:stretch>
          </p:blipFill>
          <p:spPr>
            <a:xfrm>
              <a:off x="0" y="24382"/>
              <a:ext cx="12192000" cy="6809230"/>
            </a:xfrm>
            <a:prstGeom prst="rect">
              <a:avLst/>
            </a:prstGeom>
          </p:spPr>
        </p:pic>
        <p:sp>
          <p:nvSpPr>
            <p:cNvPr id="4" name="object 4"/>
            <p:cNvSpPr/>
            <p:nvPr/>
          </p:nvSpPr>
          <p:spPr>
            <a:xfrm>
              <a:off x="6448044" y="149352"/>
              <a:ext cx="5744210" cy="1515110"/>
            </a:xfrm>
            <a:custGeom>
              <a:avLst/>
              <a:gdLst/>
              <a:ahLst/>
              <a:cxnLst/>
              <a:rect l="l" t="t" r="r" b="b"/>
              <a:pathLst>
                <a:path w="5744209" h="1515110">
                  <a:moveTo>
                    <a:pt x="4819904" y="0"/>
                  </a:moveTo>
                  <a:lnTo>
                    <a:pt x="924051" y="0"/>
                  </a:lnTo>
                  <a:lnTo>
                    <a:pt x="871621" y="1198"/>
                  </a:lnTo>
                  <a:lnTo>
                    <a:pt x="819956" y="4753"/>
                  </a:lnTo>
                  <a:lnTo>
                    <a:pt x="769137" y="10598"/>
                  </a:lnTo>
                  <a:lnTo>
                    <a:pt x="719240" y="18671"/>
                  </a:lnTo>
                  <a:lnTo>
                    <a:pt x="670344" y="28908"/>
                  </a:lnTo>
                  <a:lnTo>
                    <a:pt x="622527" y="41244"/>
                  </a:lnTo>
                  <a:lnTo>
                    <a:pt x="575867" y="55615"/>
                  </a:lnTo>
                  <a:lnTo>
                    <a:pt x="530441" y="71959"/>
                  </a:lnTo>
                  <a:lnTo>
                    <a:pt x="486329" y="90210"/>
                  </a:lnTo>
                  <a:lnTo>
                    <a:pt x="443608" y="110305"/>
                  </a:lnTo>
                  <a:lnTo>
                    <a:pt x="402355" y="132180"/>
                  </a:lnTo>
                  <a:lnTo>
                    <a:pt x="362650" y="155771"/>
                  </a:lnTo>
                  <a:lnTo>
                    <a:pt x="324570" y="181014"/>
                  </a:lnTo>
                  <a:lnTo>
                    <a:pt x="288194" y="207846"/>
                  </a:lnTo>
                  <a:lnTo>
                    <a:pt x="253598" y="236201"/>
                  </a:lnTo>
                  <a:lnTo>
                    <a:pt x="220862" y="266017"/>
                  </a:lnTo>
                  <a:lnTo>
                    <a:pt x="190063" y="297229"/>
                  </a:lnTo>
                  <a:lnTo>
                    <a:pt x="161280" y="329774"/>
                  </a:lnTo>
                  <a:lnTo>
                    <a:pt x="134590" y="363587"/>
                  </a:lnTo>
                  <a:lnTo>
                    <a:pt x="110071" y="398605"/>
                  </a:lnTo>
                  <a:lnTo>
                    <a:pt x="87802" y="434764"/>
                  </a:lnTo>
                  <a:lnTo>
                    <a:pt x="67861" y="471999"/>
                  </a:lnTo>
                  <a:lnTo>
                    <a:pt x="50325" y="510248"/>
                  </a:lnTo>
                  <a:lnTo>
                    <a:pt x="35273" y="549445"/>
                  </a:lnTo>
                  <a:lnTo>
                    <a:pt x="22783" y="589527"/>
                  </a:lnTo>
                  <a:lnTo>
                    <a:pt x="12932" y="630430"/>
                  </a:lnTo>
                  <a:lnTo>
                    <a:pt x="5799" y="672091"/>
                  </a:lnTo>
                  <a:lnTo>
                    <a:pt x="1462" y="714445"/>
                  </a:lnTo>
                  <a:lnTo>
                    <a:pt x="0" y="757427"/>
                  </a:lnTo>
                  <a:lnTo>
                    <a:pt x="1462" y="800410"/>
                  </a:lnTo>
                  <a:lnTo>
                    <a:pt x="5799" y="842764"/>
                  </a:lnTo>
                  <a:lnTo>
                    <a:pt x="12932" y="884425"/>
                  </a:lnTo>
                  <a:lnTo>
                    <a:pt x="22783" y="925328"/>
                  </a:lnTo>
                  <a:lnTo>
                    <a:pt x="35273" y="965410"/>
                  </a:lnTo>
                  <a:lnTo>
                    <a:pt x="50325" y="1004607"/>
                  </a:lnTo>
                  <a:lnTo>
                    <a:pt x="67861" y="1042856"/>
                  </a:lnTo>
                  <a:lnTo>
                    <a:pt x="87802" y="1080091"/>
                  </a:lnTo>
                  <a:lnTo>
                    <a:pt x="110071" y="1116250"/>
                  </a:lnTo>
                  <a:lnTo>
                    <a:pt x="134590" y="1151268"/>
                  </a:lnTo>
                  <a:lnTo>
                    <a:pt x="161280" y="1185081"/>
                  </a:lnTo>
                  <a:lnTo>
                    <a:pt x="190063" y="1217626"/>
                  </a:lnTo>
                  <a:lnTo>
                    <a:pt x="220862" y="1248838"/>
                  </a:lnTo>
                  <a:lnTo>
                    <a:pt x="253598" y="1278654"/>
                  </a:lnTo>
                  <a:lnTo>
                    <a:pt x="288194" y="1307009"/>
                  </a:lnTo>
                  <a:lnTo>
                    <a:pt x="324570" y="1333841"/>
                  </a:lnTo>
                  <a:lnTo>
                    <a:pt x="362650" y="1359084"/>
                  </a:lnTo>
                  <a:lnTo>
                    <a:pt x="402355" y="1382675"/>
                  </a:lnTo>
                  <a:lnTo>
                    <a:pt x="443608" y="1404550"/>
                  </a:lnTo>
                  <a:lnTo>
                    <a:pt x="486329" y="1424645"/>
                  </a:lnTo>
                  <a:lnTo>
                    <a:pt x="530441" y="1442896"/>
                  </a:lnTo>
                  <a:lnTo>
                    <a:pt x="575867" y="1459240"/>
                  </a:lnTo>
                  <a:lnTo>
                    <a:pt x="622527" y="1473611"/>
                  </a:lnTo>
                  <a:lnTo>
                    <a:pt x="670344" y="1485947"/>
                  </a:lnTo>
                  <a:lnTo>
                    <a:pt x="719240" y="1496184"/>
                  </a:lnTo>
                  <a:lnTo>
                    <a:pt x="769137" y="1504257"/>
                  </a:lnTo>
                  <a:lnTo>
                    <a:pt x="819956" y="1510102"/>
                  </a:lnTo>
                  <a:lnTo>
                    <a:pt x="871621" y="1513657"/>
                  </a:lnTo>
                  <a:lnTo>
                    <a:pt x="924051" y="1514856"/>
                  </a:lnTo>
                  <a:lnTo>
                    <a:pt x="4819904" y="1514856"/>
                  </a:lnTo>
                  <a:lnTo>
                    <a:pt x="4872334" y="1513657"/>
                  </a:lnTo>
                  <a:lnTo>
                    <a:pt x="4923999" y="1510102"/>
                  </a:lnTo>
                  <a:lnTo>
                    <a:pt x="4974818" y="1504257"/>
                  </a:lnTo>
                  <a:lnTo>
                    <a:pt x="5024715" y="1496184"/>
                  </a:lnTo>
                  <a:lnTo>
                    <a:pt x="5073611" y="1485947"/>
                  </a:lnTo>
                  <a:lnTo>
                    <a:pt x="5121428" y="1473611"/>
                  </a:lnTo>
                  <a:lnTo>
                    <a:pt x="5168088" y="1459240"/>
                  </a:lnTo>
                  <a:lnTo>
                    <a:pt x="5213514" y="1442896"/>
                  </a:lnTo>
                  <a:lnTo>
                    <a:pt x="5257626" y="1424645"/>
                  </a:lnTo>
                  <a:lnTo>
                    <a:pt x="5300347" y="1404550"/>
                  </a:lnTo>
                  <a:lnTo>
                    <a:pt x="5341600" y="1382675"/>
                  </a:lnTo>
                  <a:lnTo>
                    <a:pt x="5381305" y="1359084"/>
                  </a:lnTo>
                  <a:lnTo>
                    <a:pt x="5419385" y="1333841"/>
                  </a:lnTo>
                  <a:lnTo>
                    <a:pt x="5455761" y="1307009"/>
                  </a:lnTo>
                  <a:lnTo>
                    <a:pt x="5490357" y="1278654"/>
                  </a:lnTo>
                  <a:lnTo>
                    <a:pt x="5523093" y="1248838"/>
                  </a:lnTo>
                  <a:lnTo>
                    <a:pt x="5553892" y="1217626"/>
                  </a:lnTo>
                  <a:lnTo>
                    <a:pt x="5582675" y="1185081"/>
                  </a:lnTo>
                  <a:lnTo>
                    <a:pt x="5609365" y="1151268"/>
                  </a:lnTo>
                  <a:lnTo>
                    <a:pt x="5633884" y="1116250"/>
                  </a:lnTo>
                  <a:lnTo>
                    <a:pt x="5656153" y="1080091"/>
                  </a:lnTo>
                  <a:lnTo>
                    <a:pt x="5676094" y="1042856"/>
                  </a:lnTo>
                  <a:lnTo>
                    <a:pt x="5693630" y="1004607"/>
                  </a:lnTo>
                  <a:lnTo>
                    <a:pt x="5708682" y="965410"/>
                  </a:lnTo>
                  <a:lnTo>
                    <a:pt x="5721172" y="925328"/>
                  </a:lnTo>
                  <a:lnTo>
                    <a:pt x="5731023" y="884425"/>
                  </a:lnTo>
                  <a:lnTo>
                    <a:pt x="5738156" y="842764"/>
                  </a:lnTo>
                  <a:lnTo>
                    <a:pt x="5742493" y="800410"/>
                  </a:lnTo>
                  <a:lnTo>
                    <a:pt x="5743956" y="757427"/>
                  </a:lnTo>
                  <a:lnTo>
                    <a:pt x="5742493" y="714445"/>
                  </a:lnTo>
                  <a:lnTo>
                    <a:pt x="5738156" y="672091"/>
                  </a:lnTo>
                  <a:lnTo>
                    <a:pt x="5731023" y="630430"/>
                  </a:lnTo>
                  <a:lnTo>
                    <a:pt x="5721172" y="589527"/>
                  </a:lnTo>
                  <a:lnTo>
                    <a:pt x="5708682" y="549445"/>
                  </a:lnTo>
                  <a:lnTo>
                    <a:pt x="5693630" y="510248"/>
                  </a:lnTo>
                  <a:lnTo>
                    <a:pt x="5676094" y="471999"/>
                  </a:lnTo>
                  <a:lnTo>
                    <a:pt x="5656153" y="434764"/>
                  </a:lnTo>
                  <a:lnTo>
                    <a:pt x="5633884" y="398605"/>
                  </a:lnTo>
                  <a:lnTo>
                    <a:pt x="5609365" y="363587"/>
                  </a:lnTo>
                  <a:lnTo>
                    <a:pt x="5582675" y="329774"/>
                  </a:lnTo>
                  <a:lnTo>
                    <a:pt x="5553892" y="297229"/>
                  </a:lnTo>
                  <a:lnTo>
                    <a:pt x="5523093" y="266017"/>
                  </a:lnTo>
                  <a:lnTo>
                    <a:pt x="5490357" y="236201"/>
                  </a:lnTo>
                  <a:lnTo>
                    <a:pt x="5455761" y="207846"/>
                  </a:lnTo>
                  <a:lnTo>
                    <a:pt x="5419385" y="181014"/>
                  </a:lnTo>
                  <a:lnTo>
                    <a:pt x="5381305" y="155771"/>
                  </a:lnTo>
                  <a:lnTo>
                    <a:pt x="5341600" y="132180"/>
                  </a:lnTo>
                  <a:lnTo>
                    <a:pt x="5300347" y="110305"/>
                  </a:lnTo>
                  <a:lnTo>
                    <a:pt x="5257626" y="90210"/>
                  </a:lnTo>
                  <a:lnTo>
                    <a:pt x="5213514" y="71959"/>
                  </a:lnTo>
                  <a:lnTo>
                    <a:pt x="5168088" y="55615"/>
                  </a:lnTo>
                  <a:lnTo>
                    <a:pt x="5121428" y="41244"/>
                  </a:lnTo>
                  <a:lnTo>
                    <a:pt x="5073611" y="28908"/>
                  </a:lnTo>
                  <a:lnTo>
                    <a:pt x="5024715" y="18671"/>
                  </a:lnTo>
                  <a:lnTo>
                    <a:pt x="4974818" y="10598"/>
                  </a:lnTo>
                  <a:lnTo>
                    <a:pt x="4923999" y="4753"/>
                  </a:lnTo>
                  <a:lnTo>
                    <a:pt x="4872334" y="1198"/>
                  </a:lnTo>
                  <a:lnTo>
                    <a:pt x="4819904" y="0"/>
                  </a:lnTo>
                  <a:close/>
                </a:path>
              </a:pathLst>
            </a:custGeom>
            <a:solidFill>
              <a:srgbClr val="8B63F3"/>
            </a:solidFill>
          </p:spPr>
          <p:txBody>
            <a:bodyPr wrap="square" lIns="0" tIns="0" rIns="0" bIns="0" rtlCol="0"/>
            <a:lstStyle/>
            <a:p>
              <a:endParaRPr dirty="0"/>
            </a:p>
          </p:txBody>
        </p:sp>
        <p:sp>
          <p:nvSpPr>
            <p:cNvPr id="5" name="object 5"/>
            <p:cNvSpPr/>
            <p:nvPr/>
          </p:nvSpPr>
          <p:spPr>
            <a:xfrm>
              <a:off x="6448044" y="149352"/>
              <a:ext cx="5744210" cy="1515110"/>
            </a:xfrm>
            <a:custGeom>
              <a:avLst/>
              <a:gdLst/>
              <a:ahLst/>
              <a:cxnLst/>
              <a:rect l="l" t="t" r="r" b="b"/>
              <a:pathLst>
                <a:path w="5744209" h="1515110">
                  <a:moveTo>
                    <a:pt x="924051" y="0"/>
                  </a:moveTo>
                  <a:lnTo>
                    <a:pt x="4819904" y="0"/>
                  </a:lnTo>
                  <a:lnTo>
                    <a:pt x="4872334" y="1198"/>
                  </a:lnTo>
                  <a:lnTo>
                    <a:pt x="4923999" y="4753"/>
                  </a:lnTo>
                  <a:lnTo>
                    <a:pt x="4974818" y="10598"/>
                  </a:lnTo>
                  <a:lnTo>
                    <a:pt x="5024715" y="18671"/>
                  </a:lnTo>
                  <a:lnTo>
                    <a:pt x="5073611" y="28908"/>
                  </a:lnTo>
                  <a:lnTo>
                    <a:pt x="5121428" y="41244"/>
                  </a:lnTo>
                  <a:lnTo>
                    <a:pt x="5168088" y="55615"/>
                  </a:lnTo>
                  <a:lnTo>
                    <a:pt x="5213514" y="71959"/>
                  </a:lnTo>
                  <a:lnTo>
                    <a:pt x="5257626" y="90210"/>
                  </a:lnTo>
                  <a:lnTo>
                    <a:pt x="5300347" y="110305"/>
                  </a:lnTo>
                  <a:lnTo>
                    <a:pt x="5341600" y="132180"/>
                  </a:lnTo>
                  <a:lnTo>
                    <a:pt x="5381305" y="155771"/>
                  </a:lnTo>
                  <a:lnTo>
                    <a:pt x="5419385" y="181014"/>
                  </a:lnTo>
                  <a:lnTo>
                    <a:pt x="5455761" y="207846"/>
                  </a:lnTo>
                  <a:lnTo>
                    <a:pt x="5490357" y="236201"/>
                  </a:lnTo>
                  <a:lnTo>
                    <a:pt x="5523093" y="266017"/>
                  </a:lnTo>
                  <a:lnTo>
                    <a:pt x="5553892" y="297229"/>
                  </a:lnTo>
                  <a:lnTo>
                    <a:pt x="5582675" y="329774"/>
                  </a:lnTo>
                  <a:lnTo>
                    <a:pt x="5609365" y="363587"/>
                  </a:lnTo>
                  <a:lnTo>
                    <a:pt x="5633884" y="398605"/>
                  </a:lnTo>
                  <a:lnTo>
                    <a:pt x="5656153" y="434764"/>
                  </a:lnTo>
                  <a:lnTo>
                    <a:pt x="5676094" y="471999"/>
                  </a:lnTo>
                  <a:lnTo>
                    <a:pt x="5693630" y="510248"/>
                  </a:lnTo>
                  <a:lnTo>
                    <a:pt x="5708682" y="549445"/>
                  </a:lnTo>
                  <a:lnTo>
                    <a:pt x="5721172" y="589527"/>
                  </a:lnTo>
                  <a:lnTo>
                    <a:pt x="5731023" y="630430"/>
                  </a:lnTo>
                  <a:lnTo>
                    <a:pt x="5738156" y="672091"/>
                  </a:lnTo>
                  <a:lnTo>
                    <a:pt x="5742493" y="714445"/>
                  </a:lnTo>
                  <a:lnTo>
                    <a:pt x="5743956" y="757427"/>
                  </a:lnTo>
                  <a:lnTo>
                    <a:pt x="5742493" y="800410"/>
                  </a:lnTo>
                  <a:lnTo>
                    <a:pt x="5738156" y="842764"/>
                  </a:lnTo>
                  <a:lnTo>
                    <a:pt x="5731023" y="884425"/>
                  </a:lnTo>
                  <a:lnTo>
                    <a:pt x="5721172" y="925328"/>
                  </a:lnTo>
                  <a:lnTo>
                    <a:pt x="5708682" y="965410"/>
                  </a:lnTo>
                  <a:lnTo>
                    <a:pt x="5693630" y="1004607"/>
                  </a:lnTo>
                  <a:lnTo>
                    <a:pt x="5676094" y="1042856"/>
                  </a:lnTo>
                  <a:lnTo>
                    <a:pt x="5656153" y="1080091"/>
                  </a:lnTo>
                  <a:lnTo>
                    <a:pt x="5633884" y="1116250"/>
                  </a:lnTo>
                  <a:lnTo>
                    <a:pt x="5609365" y="1151268"/>
                  </a:lnTo>
                  <a:lnTo>
                    <a:pt x="5582675" y="1185081"/>
                  </a:lnTo>
                  <a:lnTo>
                    <a:pt x="5553892" y="1217626"/>
                  </a:lnTo>
                  <a:lnTo>
                    <a:pt x="5523093" y="1248838"/>
                  </a:lnTo>
                  <a:lnTo>
                    <a:pt x="5490357" y="1278654"/>
                  </a:lnTo>
                  <a:lnTo>
                    <a:pt x="5455761" y="1307009"/>
                  </a:lnTo>
                  <a:lnTo>
                    <a:pt x="5419385" y="1333841"/>
                  </a:lnTo>
                  <a:lnTo>
                    <a:pt x="5381305" y="1359084"/>
                  </a:lnTo>
                  <a:lnTo>
                    <a:pt x="5341600" y="1382675"/>
                  </a:lnTo>
                  <a:lnTo>
                    <a:pt x="5300347" y="1404550"/>
                  </a:lnTo>
                  <a:lnTo>
                    <a:pt x="5257626" y="1424645"/>
                  </a:lnTo>
                  <a:lnTo>
                    <a:pt x="5213514" y="1442896"/>
                  </a:lnTo>
                  <a:lnTo>
                    <a:pt x="5168088" y="1459240"/>
                  </a:lnTo>
                  <a:lnTo>
                    <a:pt x="5121428" y="1473611"/>
                  </a:lnTo>
                  <a:lnTo>
                    <a:pt x="5073611" y="1485947"/>
                  </a:lnTo>
                  <a:lnTo>
                    <a:pt x="5024715" y="1496184"/>
                  </a:lnTo>
                  <a:lnTo>
                    <a:pt x="4974818" y="1504257"/>
                  </a:lnTo>
                  <a:lnTo>
                    <a:pt x="4923999" y="1510102"/>
                  </a:lnTo>
                  <a:lnTo>
                    <a:pt x="4872334" y="1513657"/>
                  </a:lnTo>
                  <a:lnTo>
                    <a:pt x="4819904" y="1514856"/>
                  </a:lnTo>
                  <a:lnTo>
                    <a:pt x="924051" y="1514856"/>
                  </a:lnTo>
                  <a:lnTo>
                    <a:pt x="871621" y="1513657"/>
                  </a:lnTo>
                  <a:lnTo>
                    <a:pt x="819956" y="1510102"/>
                  </a:lnTo>
                  <a:lnTo>
                    <a:pt x="769137" y="1504257"/>
                  </a:lnTo>
                  <a:lnTo>
                    <a:pt x="719240" y="1496184"/>
                  </a:lnTo>
                  <a:lnTo>
                    <a:pt x="670344" y="1485947"/>
                  </a:lnTo>
                  <a:lnTo>
                    <a:pt x="622527" y="1473611"/>
                  </a:lnTo>
                  <a:lnTo>
                    <a:pt x="575867" y="1459240"/>
                  </a:lnTo>
                  <a:lnTo>
                    <a:pt x="530441" y="1442896"/>
                  </a:lnTo>
                  <a:lnTo>
                    <a:pt x="486329" y="1424645"/>
                  </a:lnTo>
                  <a:lnTo>
                    <a:pt x="443608" y="1404550"/>
                  </a:lnTo>
                  <a:lnTo>
                    <a:pt x="402355" y="1382675"/>
                  </a:lnTo>
                  <a:lnTo>
                    <a:pt x="362650" y="1359084"/>
                  </a:lnTo>
                  <a:lnTo>
                    <a:pt x="324570" y="1333841"/>
                  </a:lnTo>
                  <a:lnTo>
                    <a:pt x="288194" y="1307009"/>
                  </a:lnTo>
                  <a:lnTo>
                    <a:pt x="253598" y="1278654"/>
                  </a:lnTo>
                  <a:lnTo>
                    <a:pt x="220862" y="1248838"/>
                  </a:lnTo>
                  <a:lnTo>
                    <a:pt x="190063" y="1217626"/>
                  </a:lnTo>
                  <a:lnTo>
                    <a:pt x="161280" y="1185081"/>
                  </a:lnTo>
                  <a:lnTo>
                    <a:pt x="134590" y="1151268"/>
                  </a:lnTo>
                  <a:lnTo>
                    <a:pt x="110071" y="1116250"/>
                  </a:lnTo>
                  <a:lnTo>
                    <a:pt x="87802" y="1080091"/>
                  </a:lnTo>
                  <a:lnTo>
                    <a:pt x="67861" y="1042856"/>
                  </a:lnTo>
                  <a:lnTo>
                    <a:pt x="50325" y="1004607"/>
                  </a:lnTo>
                  <a:lnTo>
                    <a:pt x="35273" y="965410"/>
                  </a:lnTo>
                  <a:lnTo>
                    <a:pt x="22783" y="925328"/>
                  </a:lnTo>
                  <a:lnTo>
                    <a:pt x="12932" y="884425"/>
                  </a:lnTo>
                  <a:lnTo>
                    <a:pt x="5799" y="842764"/>
                  </a:lnTo>
                  <a:lnTo>
                    <a:pt x="1462" y="800410"/>
                  </a:lnTo>
                  <a:lnTo>
                    <a:pt x="0" y="757427"/>
                  </a:lnTo>
                  <a:lnTo>
                    <a:pt x="1462" y="714445"/>
                  </a:lnTo>
                  <a:lnTo>
                    <a:pt x="5799" y="672091"/>
                  </a:lnTo>
                  <a:lnTo>
                    <a:pt x="12932" y="630430"/>
                  </a:lnTo>
                  <a:lnTo>
                    <a:pt x="22783" y="589527"/>
                  </a:lnTo>
                  <a:lnTo>
                    <a:pt x="35273" y="549445"/>
                  </a:lnTo>
                  <a:lnTo>
                    <a:pt x="50325" y="510248"/>
                  </a:lnTo>
                  <a:lnTo>
                    <a:pt x="67861" y="471999"/>
                  </a:lnTo>
                  <a:lnTo>
                    <a:pt x="87802" y="434764"/>
                  </a:lnTo>
                  <a:lnTo>
                    <a:pt x="110071" y="398605"/>
                  </a:lnTo>
                  <a:lnTo>
                    <a:pt x="134590" y="363587"/>
                  </a:lnTo>
                  <a:lnTo>
                    <a:pt x="161280" y="329774"/>
                  </a:lnTo>
                  <a:lnTo>
                    <a:pt x="190063" y="297229"/>
                  </a:lnTo>
                  <a:lnTo>
                    <a:pt x="220862" y="266017"/>
                  </a:lnTo>
                  <a:lnTo>
                    <a:pt x="253598" y="236201"/>
                  </a:lnTo>
                  <a:lnTo>
                    <a:pt x="288194" y="207846"/>
                  </a:lnTo>
                  <a:lnTo>
                    <a:pt x="324570" y="181014"/>
                  </a:lnTo>
                  <a:lnTo>
                    <a:pt x="362650" y="155771"/>
                  </a:lnTo>
                  <a:lnTo>
                    <a:pt x="402355" y="132180"/>
                  </a:lnTo>
                  <a:lnTo>
                    <a:pt x="443608" y="110305"/>
                  </a:lnTo>
                  <a:lnTo>
                    <a:pt x="486329" y="90210"/>
                  </a:lnTo>
                  <a:lnTo>
                    <a:pt x="530441" y="71959"/>
                  </a:lnTo>
                  <a:lnTo>
                    <a:pt x="575867" y="55615"/>
                  </a:lnTo>
                  <a:lnTo>
                    <a:pt x="622527" y="41244"/>
                  </a:lnTo>
                  <a:lnTo>
                    <a:pt x="670344" y="28908"/>
                  </a:lnTo>
                  <a:lnTo>
                    <a:pt x="719240" y="18671"/>
                  </a:lnTo>
                  <a:lnTo>
                    <a:pt x="769137" y="10598"/>
                  </a:lnTo>
                  <a:lnTo>
                    <a:pt x="819956" y="4753"/>
                  </a:lnTo>
                  <a:lnTo>
                    <a:pt x="871621" y="1198"/>
                  </a:lnTo>
                  <a:lnTo>
                    <a:pt x="924051" y="0"/>
                  </a:lnTo>
                  <a:close/>
                </a:path>
              </a:pathLst>
            </a:custGeom>
            <a:ln w="9525">
              <a:solidFill>
                <a:srgbClr val="8B63F3"/>
              </a:solidFill>
            </a:ln>
          </p:spPr>
          <p:txBody>
            <a:bodyPr wrap="square" lIns="0" tIns="0" rIns="0" bIns="0" rtlCol="0"/>
            <a:lstStyle/>
            <a:p>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434340" y="0"/>
              <a:ext cx="11221212" cy="6857997"/>
            </a:xfrm>
            <a:prstGeom prst="rect">
              <a:avLst/>
            </a:prstGeom>
          </p:spPr>
        </p:pic>
        <p:sp>
          <p:nvSpPr>
            <p:cNvPr id="5" name="object 5"/>
            <p:cNvSpPr/>
            <p:nvPr/>
          </p:nvSpPr>
          <p:spPr>
            <a:xfrm>
              <a:off x="588263" y="1287780"/>
              <a:ext cx="6306820" cy="1550035"/>
            </a:xfrm>
            <a:custGeom>
              <a:avLst/>
              <a:gdLst/>
              <a:ahLst/>
              <a:cxnLst/>
              <a:rect l="l" t="t" r="r" b="b"/>
              <a:pathLst>
                <a:path w="6306820" h="1550035">
                  <a:moveTo>
                    <a:pt x="6047994" y="0"/>
                  </a:moveTo>
                  <a:lnTo>
                    <a:pt x="258317" y="0"/>
                  </a:lnTo>
                  <a:lnTo>
                    <a:pt x="211886" y="4163"/>
                  </a:lnTo>
                  <a:lnTo>
                    <a:pt x="168184" y="16166"/>
                  </a:lnTo>
                  <a:lnTo>
                    <a:pt x="127942" y="35277"/>
                  </a:lnTo>
                  <a:lnTo>
                    <a:pt x="91889" y="60767"/>
                  </a:lnTo>
                  <a:lnTo>
                    <a:pt x="60755" y="91905"/>
                  </a:lnTo>
                  <a:lnTo>
                    <a:pt x="35269" y="127959"/>
                  </a:lnTo>
                  <a:lnTo>
                    <a:pt x="16161" y="168200"/>
                  </a:lnTo>
                  <a:lnTo>
                    <a:pt x="4162" y="211896"/>
                  </a:lnTo>
                  <a:lnTo>
                    <a:pt x="0" y="258318"/>
                  </a:lnTo>
                  <a:lnTo>
                    <a:pt x="0" y="1291590"/>
                  </a:lnTo>
                  <a:lnTo>
                    <a:pt x="4162" y="1338011"/>
                  </a:lnTo>
                  <a:lnTo>
                    <a:pt x="16161" y="1381707"/>
                  </a:lnTo>
                  <a:lnTo>
                    <a:pt x="35269" y="1421948"/>
                  </a:lnTo>
                  <a:lnTo>
                    <a:pt x="60755" y="1458002"/>
                  </a:lnTo>
                  <a:lnTo>
                    <a:pt x="91889" y="1489140"/>
                  </a:lnTo>
                  <a:lnTo>
                    <a:pt x="127942" y="1514630"/>
                  </a:lnTo>
                  <a:lnTo>
                    <a:pt x="168184" y="1533741"/>
                  </a:lnTo>
                  <a:lnTo>
                    <a:pt x="211886" y="1545744"/>
                  </a:lnTo>
                  <a:lnTo>
                    <a:pt x="258317" y="1549908"/>
                  </a:lnTo>
                  <a:lnTo>
                    <a:pt x="6047994" y="1549908"/>
                  </a:lnTo>
                  <a:lnTo>
                    <a:pt x="6094415" y="1545744"/>
                  </a:lnTo>
                  <a:lnTo>
                    <a:pt x="6138111" y="1533741"/>
                  </a:lnTo>
                  <a:lnTo>
                    <a:pt x="6178352" y="1514630"/>
                  </a:lnTo>
                  <a:lnTo>
                    <a:pt x="6214406" y="1489140"/>
                  </a:lnTo>
                  <a:lnTo>
                    <a:pt x="6245544" y="1458002"/>
                  </a:lnTo>
                  <a:lnTo>
                    <a:pt x="6271034" y="1421948"/>
                  </a:lnTo>
                  <a:lnTo>
                    <a:pt x="6290145" y="1381707"/>
                  </a:lnTo>
                  <a:lnTo>
                    <a:pt x="6302148" y="1338011"/>
                  </a:lnTo>
                  <a:lnTo>
                    <a:pt x="6306312" y="1291590"/>
                  </a:lnTo>
                  <a:lnTo>
                    <a:pt x="6306312" y="258318"/>
                  </a:lnTo>
                  <a:lnTo>
                    <a:pt x="6302148" y="211896"/>
                  </a:lnTo>
                  <a:lnTo>
                    <a:pt x="6290145" y="168200"/>
                  </a:lnTo>
                  <a:lnTo>
                    <a:pt x="6271034" y="127959"/>
                  </a:lnTo>
                  <a:lnTo>
                    <a:pt x="6245544" y="91905"/>
                  </a:lnTo>
                  <a:lnTo>
                    <a:pt x="6214406" y="60767"/>
                  </a:lnTo>
                  <a:lnTo>
                    <a:pt x="6178352" y="35277"/>
                  </a:lnTo>
                  <a:lnTo>
                    <a:pt x="6138111" y="16166"/>
                  </a:lnTo>
                  <a:lnTo>
                    <a:pt x="6094415" y="4163"/>
                  </a:lnTo>
                  <a:lnTo>
                    <a:pt x="6047994" y="0"/>
                  </a:lnTo>
                  <a:close/>
                </a:path>
              </a:pathLst>
            </a:custGeom>
            <a:solidFill>
              <a:srgbClr val="8B63F3"/>
            </a:solidFill>
          </p:spPr>
          <p:txBody>
            <a:bodyPr wrap="square" lIns="0" tIns="0" rIns="0" bIns="0" rtlCol="0"/>
            <a:lstStyle/>
            <a:p>
              <a:endParaRPr/>
            </a:p>
          </p:txBody>
        </p:sp>
        <p:sp>
          <p:nvSpPr>
            <p:cNvPr id="6" name="object 6"/>
            <p:cNvSpPr/>
            <p:nvPr/>
          </p:nvSpPr>
          <p:spPr>
            <a:xfrm>
              <a:off x="588263" y="1287780"/>
              <a:ext cx="6306820" cy="1550035"/>
            </a:xfrm>
            <a:custGeom>
              <a:avLst/>
              <a:gdLst/>
              <a:ahLst/>
              <a:cxnLst/>
              <a:rect l="l" t="t" r="r" b="b"/>
              <a:pathLst>
                <a:path w="6306820" h="1550035">
                  <a:moveTo>
                    <a:pt x="0" y="258318"/>
                  </a:moveTo>
                  <a:lnTo>
                    <a:pt x="4162" y="211896"/>
                  </a:lnTo>
                  <a:lnTo>
                    <a:pt x="16161" y="168200"/>
                  </a:lnTo>
                  <a:lnTo>
                    <a:pt x="35269" y="127959"/>
                  </a:lnTo>
                  <a:lnTo>
                    <a:pt x="60755" y="91905"/>
                  </a:lnTo>
                  <a:lnTo>
                    <a:pt x="91889" y="60767"/>
                  </a:lnTo>
                  <a:lnTo>
                    <a:pt x="127942" y="35277"/>
                  </a:lnTo>
                  <a:lnTo>
                    <a:pt x="168184" y="16166"/>
                  </a:lnTo>
                  <a:lnTo>
                    <a:pt x="211886" y="4163"/>
                  </a:lnTo>
                  <a:lnTo>
                    <a:pt x="258317" y="0"/>
                  </a:lnTo>
                  <a:lnTo>
                    <a:pt x="6047994" y="0"/>
                  </a:lnTo>
                  <a:lnTo>
                    <a:pt x="6094415" y="4163"/>
                  </a:lnTo>
                  <a:lnTo>
                    <a:pt x="6138111" y="16166"/>
                  </a:lnTo>
                  <a:lnTo>
                    <a:pt x="6178352" y="35277"/>
                  </a:lnTo>
                  <a:lnTo>
                    <a:pt x="6214406" y="60767"/>
                  </a:lnTo>
                  <a:lnTo>
                    <a:pt x="6245544" y="91905"/>
                  </a:lnTo>
                  <a:lnTo>
                    <a:pt x="6271034" y="127959"/>
                  </a:lnTo>
                  <a:lnTo>
                    <a:pt x="6290145" y="168200"/>
                  </a:lnTo>
                  <a:lnTo>
                    <a:pt x="6302148" y="211896"/>
                  </a:lnTo>
                  <a:lnTo>
                    <a:pt x="6306312" y="258318"/>
                  </a:lnTo>
                  <a:lnTo>
                    <a:pt x="6306312" y="1291590"/>
                  </a:lnTo>
                  <a:lnTo>
                    <a:pt x="6302148" y="1338011"/>
                  </a:lnTo>
                  <a:lnTo>
                    <a:pt x="6290145" y="1381707"/>
                  </a:lnTo>
                  <a:lnTo>
                    <a:pt x="6271034" y="1421948"/>
                  </a:lnTo>
                  <a:lnTo>
                    <a:pt x="6245544" y="1458002"/>
                  </a:lnTo>
                  <a:lnTo>
                    <a:pt x="6214406" y="1489140"/>
                  </a:lnTo>
                  <a:lnTo>
                    <a:pt x="6178352" y="1514630"/>
                  </a:lnTo>
                  <a:lnTo>
                    <a:pt x="6138111" y="1533741"/>
                  </a:lnTo>
                  <a:lnTo>
                    <a:pt x="6094415" y="1545744"/>
                  </a:lnTo>
                  <a:lnTo>
                    <a:pt x="6047994" y="1549908"/>
                  </a:lnTo>
                  <a:lnTo>
                    <a:pt x="258317" y="1549908"/>
                  </a:lnTo>
                  <a:lnTo>
                    <a:pt x="211886" y="1545744"/>
                  </a:lnTo>
                  <a:lnTo>
                    <a:pt x="168184" y="1533741"/>
                  </a:lnTo>
                  <a:lnTo>
                    <a:pt x="127942" y="1514630"/>
                  </a:lnTo>
                  <a:lnTo>
                    <a:pt x="91889" y="1489140"/>
                  </a:lnTo>
                  <a:lnTo>
                    <a:pt x="60755" y="1458002"/>
                  </a:lnTo>
                  <a:lnTo>
                    <a:pt x="35269" y="1421948"/>
                  </a:lnTo>
                  <a:lnTo>
                    <a:pt x="16161" y="1381707"/>
                  </a:lnTo>
                  <a:lnTo>
                    <a:pt x="4162" y="1338011"/>
                  </a:lnTo>
                  <a:lnTo>
                    <a:pt x="0" y="1291590"/>
                  </a:lnTo>
                  <a:lnTo>
                    <a:pt x="0" y="258318"/>
                  </a:lnTo>
                  <a:close/>
                </a:path>
              </a:pathLst>
            </a:custGeom>
            <a:ln w="9525">
              <a:solidFill>
                <a:srgbClr val="8B63F3"/>
              </a:solidFill>
            </a:ln>
          </p:spPr>
          <p:txBody>
            <a:bodyPr wrap="square" lIns="0" tIns="0" rIns="0" bIns="0" rtlCol="0"/>
            <a:lstStyle/>
            <a:p>
              <a:endParaRPr/>
            </a:p>
          </p:txBody>
        </p:sp>
        <p:sp>
          <p:nvSpPr>
            <p:cNvPr id="7" name="object 7"/>
            <p:cNvSpPr/>
            <p:nvPr/>
          </p:nvSpPr>
          <p:spPr>
            <a:xfrm>
              <a:off x="638555" y="3070860"/>
              <a:ext cx="6205855" cy="1327785"/>
            </a:xfrm>
            <a:custGeom>
              <a:avLst/>
              <a:gdLst/>
              <a:ahLst/>
              <a:cxnLst/>
              <a:rect l="l" t="t" r="r" b="b"/>
              <a:pathLst>
                <a:path w="6205855" h="1327785">
                  <a:moveTo>
                    <a:pt x="5984494" y="0"/>
                  </a:moveTo>
                  <a:lnTo>
                    <a:pt x="221234" y="0"/>
                  </a:lnTo>
                  <a:lnTo>
                    <a:pt x="176646" y="4495"/>
                  </a:lnTo>
                  <a:lnTo>
                    <a:pt x="135118" y="17387"/>
                  </a:lnTo>
                  <a:lnTo>
                    <a:pt x="97538" y="37785"/>
                  </a:lnTo>
                  <a:lnTo>
                    <a:pt x="64796" y="64801"/>
                  </a:lnTo>
                  <a:lnTo>
                    <a:pt x="37782" y="97544"/>
                  </a:lnTo>
                  <a:lnTo>
                    <a:pt x="17385" y="135124"/>
                  </a:lnTo>
                  <a:lnTo>
                    <a:pt x="4494" y="176650"/>
                  </a:lnTo>
                  <a:lnTo>
                    <a:pt x="0" y="221234"/>
                  </a:lnTo>
                  <a:lnTo>
                    <a:pt x="0" y="1106170"/>
                  </a:lnTo>
                  <a:lnTo>
                    <a:pt x="4494" y="1150753"/>
                  </a:lnTo>
                  <a:lnTo>
                    <a:pt x="17385" y="1192279"/>
                  </a:lnTo>
                  <a:lnTo>
                    <a:pt x="37782" y="1229859"/>
                  </a:lnTo>
                  <a:lnTo>
                    <a:pt x="64796" y="1262602"/>
                  </a:lnTo>
                  <a:lnTo>
                    <a:pt x="97538" y="1289618"/>
                  </a:lnTo>
                  <a:lnTo>
                    <a:pt x="135118" y="1310016"/>
                  </a:lnTo>
                  <a:lnTo>
                    <a:pt x="176646" y="1322908"/>
                  </a:lnTo>
                  <a:lnTo>
                    <a:pt x="221234" y="1327403"/>
                  </a:lnTo>
                  <a:lnTo>
                    <a:pt x="5984494" y="1327403"/>
                  </a:lnTo>
                  <a:lnTo>
                    <a:pt x="6029077" y="1322908"/>
                  </a:lnTo>
                  <a:lnTo>
                    <a:pt x="6070603" y="1310016"/>
                  </a:lnTo>
                  <a:lnTo>
                    <a:pt x="6108183" y="1289618"/>
                  </a:lnTo>
                  <a:lnTo>
                    <a:pt x="6140926" y="1262602"/>
                  </a:lnTo>
                  <a:lnTo>
                    <a:pt x="6167942" y="1229859"/>
                  </a:lnTo>
                  <a:lnTo>
                    <a:pt x="6188340" y="1192279"/>
                  </a:lnTo>
                  <a:lnTo>
                    <a:pt x="6201232" y="1150753"/>
                  </a:lnTo>
                  <a:lnTo>
                    <a:pt x="6205728" y="1106170"/>
                  </a:lnTo>
                  <a:lnTo>
                    <a:pt x="6205728" y="221234"/>
                  </a:lnTo>
                  <a:lnTo>
                    <a:pt x="6201232" y="176650"/>
                  </a:lnTo>
                  <a:lnTo>
                    <a:pt x="6188340" y="135124"/>
                  </a:lnTo>
                  <a:lnTo>
                    <a:pt x="6167942" y="97544"/>
                  </a:lnTo>
                  <a:lnTo>
                    <a:pt x="6140926" y="64801"/>
                  </a:lnTo>
                  <a:lnTo>
                    <a:pt x="6108183" y="37785"/>
                  </a:lnTo>
                  <a:lnTo>
                    <a:pt x="6070603" y="17387"/>
                  </a:lnTo>
                  <a:lnTo>
                    <a:pt x="6029077" y="4495"/>
                  </a:lnTo>
                  <a:lnTo>
                    <a:pt x="5984494" y="0"/>
                  </a:lnTo>
                  <a:close/>
                </a:path>
              </a:pathLst>
            </a:custGeom>
            <a:solidFill>
              <a:srgbClr val="8B63F3"/>
            </a:solidFill>
          </p:spPr>
          <p:txBody>
            <a:bodyPr wrap="square" lIns="0" tIns="0" rIns="0" bIns="0" rtlCol="0"/>
            <a:lstStyle/>
            <a:p>
              <a:endParaRPr/>
            </a:p>
          </p:txBody>
        </p:sp>
        <p:sp>
          <p:nvSpPr>
            <p:cNvPr id="8" name="object 8"/>
            <p:cNvSpPr/>
            <p:nvPr/>
          </p:nvSpPr>
          <p:spPr>
            <a:xfrm>
              <a:off x="638555" y="3070860"/>
              <a:ext cx="6205855" cy="1327785"/>
            </a:xfrm>
            <a:custGeom>
              <a:avLst/>
              <a:gdLst/>
              <a:ahLst/>
              <a:cxnLst/>
              <a:rect l="l" t="t" r="r" b="b"/>
              <a:pathLst>
                <a:path w="6205855" h="1327785">
                  <a:moveTo>
                    <a:pt x="0" y="221234"/>
                  </a:moveTo>
                  <a:lnTo>
                    <a:pt x="4494" y="176650"/>
                  </a:lnTo>
                  <a:lnTo>
                    <a:pt x="17385" y="135124"/>
                  </a:lnTo>
                  <a:lnTo>
                    <a:pt x="37782" y="97544"/>
                  </a:lnTo>
                  <a:lnTo>
                    <a:pt x="64796" y="64801"/>
                  </a:lnTo>
                  <a:lnTo>
                    <a:pt x="97538" y="37785"/>
                  </a:lnTo>
                  <a:lnTo>
                    <a:pt x="135118" y="17387"/>
                  </a:lnTo>
                  <a:lnTo>
                    <a:pt x="176646" y="4495"/>
                  </a:lnTo>
                  <a:lnTo>
                    <a:pt x="221234" y="0"/>
                  </a:lnTo>
                  <a:lnTo>
                    <a:pt x="5984494" y="0"/>
                  </a:lnTo>
                  <a:lnTo>
                    <a:pt x="6029077" y="4495"/>
                  </a:lnTo>
                  <a:lnTo>
                    <a:pt x="6070603" y="17387"/>
                  </a:lnTo>
                  <a:lnTo>
                    <a:pt x="6108183" y="37785"/>
                  </a:lnTo>
                  <a:lnTo>
                    <a:pt x="6140926" y="64801"/>
                  </a:lnTo>
                  <a:lnTo>
                    <a:pt x="6167942" y="97544"/>
                  </a:lnTo>
                  <a:lnTo>
                    <a:pt x="6188340" y="135124"/>
                  </a:lnTo>
                  <a:lnTo>
                    <a:pt x="6201232" y="176650"/>
                  </a:lnTo>
                  <a:lnTo>
                    <a:pt x="6205728" y="221234"/>
                  </a:lnTo>
                  <a:lnTo>
                    <a:pt x="6205728" y="1106170"/>
                  </a:lnTo>
                  <a:lnTo>
                    <a:pt x="6201232" y="1150753"/>
                  </a:lnTo>
                  <a:lnTo>
                    <a:pt x="6188340" y="1192279"/>
                  </a:lnTo>
                  <a:lnTo>
                    <a:pt x="6167942" y="1229859"/>
                  </a:lnTo>
                  <a:lnTo>
                    <a:pt x="6140926" y="1262602"/>
                  </a:lnTo>
                  <a:lnTo>
                    <a:pt x="6108183" y="1289618"/>
                  </a:lnTo>
                  <a:lnTo>
                    <a:pt x="6070603" y="1310016"/>
                  </a:lnTo>
                  <a:lnTo>
                    <a:pt x="6029077" y="1322908"/>
                  </a:lnTo>
                  <a:lnTo>
                    <a:pt x="5984494" y="1327403"/>
                  </a:lnTo>
                  <a:lnTo>
                    <a:pt x="221234" y="1327403"/>
                  </a:lnTo>
                  <a:lnTo>
                    <a:pt x="176646" y="1322908"/>
                  </a:lnTo>
                  <a:lnTo>
                    <a:pt x="135118" y="1310016"/>
                  </a:lnTo>
                  <a:lnTo>
                    <a:pt x="97538" y="1289618"/>
                  </a:lnTo>
                  <a:lnTo>
                    <a:pt x="64796" y="1262602"/>
                  </a:lnTo>
                  <a:lnTo>
                    <a:pt x="37782" y="1229859"/>
                  </a:lnTo>
                  <a:lnTo>
                    <a:pt x="17385" y="1192279"/>
                  </a:lnTo>
                  <a:lnTo>
                    <a:pt x="4494" y="1150753"/>
                  </a:lnTo>
                  <a:lnTo>
                    <a:pt x="0" y="1106170"/>
                  </a:lnTo>
                  <a:lnTo>
                    <a:pt x="0" y="221234"/>
                  </a:lnTo>
                  <a:close/>
                </a:path>
              </a:pathLst>
            </a:custGeom>
            <a:ln w="9525">
              <a:solidFill>
                <a:srgbClr val="8B63F3"/>
              </a:solidFill>
            </a:ln>
          </p:spPr>
          <p:txBody>
            <a:bodyPr wrap="square" lIns="0" tIns="0" rIns="0" bIns="0" rtlCol="0"/>
            <a:lstStyle/>
            <a:p>
              <a:endParaRPr/>
            </a:p>
          </p:txBody>
        </p:sp>
        <p:sp>
          <p:nvSpPr>
            <p:cNvPr id="9" name="object 9"/>
            <p:cNvSpPr/>
            <p:nvPr/>
          </p:nvSpPr>
          <p:spPr>
            <a:xfrm>
              <a:off x="588263" y="4631435"/>
              <a:ext cx="6306820" cy="510540"/>
            </a:xfrm>
            <a:custGeom>
              <a:avLst/>
              <a:gdLst/>
              <a:ahLst/>
              <a:cxnLst/>
              <a:rect l="l" t="t" r="r" b="b"/>
              <a:pathLst>
                <a:path w="6306820" h="510539">
                  <a:moveTo>
                    <a:pt x="6221221" y="0"/>
                  </a:moveTo>
                  <a:lnTo>
                    <a:pt x="85090" y="0"/>
                  </a:lnTo>
                  <a:lnTo>
                    <a:pt x="51970" y="6687"/>
                  </a:lnTo>
                  <a:lnTo>
                    <a:pt x="24923" y="24923"/>
                  </a:lnTo>
                  <a:lnTo>
                    <a:pt x="6687" y="51970"/>
                  </a:lnTo>
                  <a:lnTo>
                    <a:pt x="0" y="85089"/>
                  </a:lnTo>
                  <a:lnTo>
                    <a:pt x="0" y="425450"/>
                  </a:lnTo>
                  <a:lnTo>
                    <a:pt x="6687" y="458569"/>
                  </a:lnTo>
                  <a:lnTo>
                    <a:pt x="24923" y="485616"/>
                  </a:lnTo>
                  <a:lnTo>
                    <a:pt x="51970" y="503852"/>
                  </a:lnTo>
                  <a:lnTo>
                    <a:pt x="85090" y="510539"/>
                  </a:lnTo>
                  <a:lnTo>
                    <a:pt x="6221221" y="510539"/>
                  </a:lnTo>
                  <a:lnTo>
                    <a:pt x="6254341" y="503852"/>
                  </a:lnTo>
                  <a:lnTo>
                    <a:pt x="6281388" y="485616"/>
                  </a:lnTo>
                  <a:lnTo>
                    <a:pt x="6299624" y="458569"/>
                  </a:lnTo>
                  <a:lnTo>
                    <a:pt x="6306312" y="425450"/>
                  </a:lnTo>
                  <a:lnTo>
                    <a:pt x="6306312" y="85089"/>
                  </a:lnTo>
                  <a:lnTo>
                    <a:pt x="6299624" y="51970"/>
                  </a:lnTo>
                  <a:lnTo>
                    <a:pt x="6281388" y="24923"/>
                  </a:lnTo>
                  <a:lnTo>
                    <a:pt x="6254341" y="6687"/>
                  </a:lnTo>
                  <a:lnTo>
                    <a:pt x="6221221" y="0"/>
                  </a:lnTo>
                  <a:close/>
                </a:path>
              </a:pathLst>
            </a:custGeom>
            <a:solidFill>
              <a:srgbClr val="8B63F3"/>
            </a:solidFill>
          </p:spPr>
          <p:txBody>
            <a:bodyPr wrap="square" lIns="0" tIns="0" rIns="0" bIns="0" rtlCol="0"/>
            <a:lstStyle/>
            <a:p>
              <a:endParaRPr/>
            </a:p>
          </p:txBody>
        </p:sp>
        <p:sp>
          <p:nvSpPr>
            <p:cNvPr id="10" name="object 10"/>
            <p:cNvSpPr/>
            <p:nvPr/>
          </p:nvSpPr>
          <p:spPr>
            <a:xfrm>
              <a:off x="588263" y="4631435"/>
              <a:ext cx="6306820" cy="510540"/>
            </a:xfrm>
            <a:custGeom>
              <a:avLst/>
              <a:gdLst/>
              <a:ahLst/>
              <a:cxnLst/>
              <a:rect l="l" t="t" r="r" b="b"/>
              <a:pathLst>
                <a:path w="6306820" h="510539">
                  <a:moveTo>
                    <a:pt x="0" y="85089"/>
                  </a:moveTo>
                  <a:lnTo>
                    <a:pt x="6687" y="51970"/>
                  </a:lnTo>
                  <a:lnTo>
                    <a:pt x="24923" y="24923"/>
                  </a:lnTo>
                  <a:lnTo>
                    <a:pt x="51970" y="6687"/>
                  </a:lnTo>
                  <a:lnTo>
                    <a:pt x="85090" y="0"/>
                  </a:lnTo>
                  <a:lnTo>
                    <a:pt x="6221221" y="0"/>
                  </a:lnTo>
                  <a:lnTo>
                    <a:pt x="6254341" y="6687"/>
                  </a:lnTo>
                  <a:lnTo>
                    <a:pt x="6281388" y="24923"/>
                  </a:lnTo>
                  <a:lnTo>
                    <a:pt x="6299624" y="51970"/>
                  </a:lnTo>
                  <a:lnTo>
                    <a:pt x="6306312" y="85089"/>
                  </a:lnTo>
                  <a:lnTo>
                    <a:pt x="6306312" y="425450"/>
                  </a:lnTo>
                  <a:lnTo>
                    <a:pt x="6299624" y="458569"/>
                  </a:lnTo>
                  <a:lnTo>
                    <a:pt x="6281388" y="485616"/>
                  </a:lnTo>
                  <a:lnTo>
                    <a:pt x="6254341" y="503852"/>
                  </a:lnTo>
                  <a:lnTo>
                    <a:pt x="6221221" y="510539"/>
                  </a:lnTo>
                  <a:lnTo>
                    <a:pt x="85090" y="510539"/>
                  </a:lnTo>
                  <a:lnTo>
                    <a:pt x="51970" y="503852"/>
                  </a:lnTo>
                  <a:lnTo>
                    <a:pt x="24923" y="485616"/>
                  </a:lnTo>
                  <a:lnTo>
                    <a:pt x="6687" y="458569"/>
                  </a:lnTo>
                  <a:lnTo>
                    <a:pt x="0" y="425450"/>
                  </a:lnTo>
                  <a:lnTo>
                    <a:pt x="0" y="85089"/>
                  </a:lnTo>
                  <a:close/>
                </a:path>
              </a:pathLst>
            </a:custGeom>
            <a:ln w="9524">
              <a:solidFill>
                <a:srgbClr val="8B63F3"/>
              </a:solidFill>
            </a:ln>
          </p:spPr>
          <p:txBody>
            <a:bodyPr wrap="square" lIns="0" tIns="0" rIns="0" bIns="0" rtlCol="0"/>
            <a:lstStyle/>
            <a:p>
              <a:endParaRPr/>
            </a:p>
          </p:txBody>
        </p:sp>
      </p:grpSp>
      <p:sp>
        <p:nvSpPr>
          <p:cNvPr id="11" name="object 11"/>
          <p:cNvSpPr txBox="1"/>
          <p:nvPr/>
        </p:nvSpPr>
        <p:spPr>
          <a:xfrm>
            <a:off x="818556" y="1390650"/>
            <a:ext cx="5930265" cy="1183016"/>
          </a:xfrm>
          <a:prstGeom prst="rect">
            <a:avLst/>
          </a:prstGeom>
        </p:spPr>
        <p:txBody>
          <a:bodyPr vert="horz" wrap="square" lIns="0" tIns="13335" rIns="0" bIns="0" rtlCol="0">
            <a:spAutoFit/>
          </a:bodyPr>
          <a:lstStyle/>
          <a:p>
            <a:pPr marR="13970" algn="r">
              <a:lnSpc>
                <a:spcPct val="100000"/>
              </a:lnSpc>
              <a:spcBef>
                <a:spcPts val="105"/>
              </a:spcBef>
            </a:pPr>
            <a:endParaRPr sz="2800" dirty="0">
              <a:latin typeface="Arial"/>
              <a:cs typeface="Arial"/>
            </a:endParaRPr>
          </a:p>
          <a:p>
            <a:pPr marR="74295" algn="ctr">
              <a:lnSpc>
                <a:spcPct val="100000"/>
              </a:lnSpc>
            </a:pPr>
            <a:r>
              <a:rPr sz="2400" b="1" spc="-20" dirty="0">
                <a:solidFill>
                  <a:srgbClr val="FFFFFF"/>
                </a:solidFill>
                <a:latin typeface="Trebuchet MS"/>
                <a:cs typeface="Trebuchet MS"/>
              </a:rPr>
              <a:t>Class</a:t>
            </a:r>
            <a:r>
              <a:rPr sz="2400" b="1" spc="-254" dirty="0">
                <a:solidFill>
                  <a:srgbClr val="FFFFFF"/>
                </a:solidFill>
                <a:latin typeface="Trebuchet MS"/>
                <a:cs typeface="Trebuchet MS"/>
              </a:rPr>
              <a:t> </a:t>
            </a:r>
            <a:r>
              <a:rPr sz="2400" b="1" spc="-25" dirty="0">
                <a:solidFill>
                  <a:srgbClr val="FFFFFF"/>
                </a:solidFill>
                <a:latin typeface="Trebuchet MS"/>
                <a:cs typeface="Trebuchet MS"/>
              </a:rPr>
              <a:t>is</a:t>
            </a:r>
            <a:r>
              <a:rPr sz="2400" b="1" spc="-260" dirty="0">
                <a:solidFill>
                  <a:srgbClr val="FFFFFF"/>
                </a:solidFill>
                <a:latin typeface="Trebuchet MS"/>
                <a:cs typeface="Trebuchet MS"/>
              </a:rPr>
              <a:t> </a:t>
            </a:r>
            <a:r>
              <a:rPr sz="2400" b="1" spc="-25" dirty="0">
                <a:solidFill>
                  <a:srgbClr val="FFFFFF"/>
                </a:solidFill>
                <a:latin typeface="Trebuchet MS"/>
                <a:cs typeface="Trebuchet MS"/>
              </a:rPr>
              <a:t>a</a:t>
            </a:r>
            <a:r>
              <a:rPr sz="2400" b="1" spc="-245" dirty="0">
                <a:solidFill>
                  <a:srgbClr val="FFFFFF"/>
                </a:solidFill>
                <a:latin typeface="Trebuchet MS"/>
                <a:cs typeface="Trebuchet MS"/>
              </a:rPr>
              <a:t> </a:t>
            </a:r>
            <a:r>
              <a:rPr sz="2400" b="1" spc="-75" dirty="0">
                <a:solidFill>
                  <a:srgbClr val="FFFFFF"/>
                </a:solidFill>
                <a:latin typeface="Trebuchet MS"/>
                <a:cs typeface="Trebuchet MS"/>
              </a:rPr>
              <a:t>tem</a:t>
            </a:r>
            <a:r>
              <a:rPr sz="2400" b="1" spc="-60" dirty="0">
                <a:solidFill>
                  <a:srgbClr val="FFFFFF"/>
                </a:solidFill>
                <a:latin typeface="Trebuchet MS"/>
                <a:cs typeface="Trebuchet MS"/>
              </a:rPr>
              <a:t>plate</a:t>
            </a:r>
            <a:r>
              <a:rPr sz="2400" b="1" spc="-254" dirty="0">
                <a:solidFill>
                  <a:srgbClr val="FFFFFF"/>
                </a:solidFill>
                <a:latin typeface="Trebuchet MS"/>
                <a:cs typeface="Trebuchet MS"/>
              </a:rPr>
              <a:t> </a:t>
            </a:r>
            <a:r>
              <a:rPr sz="2400" b="1" spc="-50" dirty="0">
                <a:solidFill>
                  <a:srgbClr val="FFFFFF"/>
                </a:solidFill>
                <a:latin typeface="Trebuchet MS"/>
                <a:cs typeface="Trebuchet MS"/>
              </a:rPr>
              <a:t>f</a:t>
            </a:r>
            <a:r>
              <a:rPr sz="2400" b="1" spc="-70" dirty="0">
                <a:solidFill>
                  <a:srgbClr val="FFFFFF"/>
                </a:solidFill>
                <a:latin typeface="Trebuchet MS"/>
                <a:cs typeface="Trebuchet MS"/>
              </a:rPr>
              <a:t>o</a:t>
            </a:r>
            <a:r>
              <a:rPr sz="2400" b="1" spc="-90" dirty="0">
                <a:solidFill>
                  <a:srgbClr val="FFFFFF"/>
                </a:solidFill>
                <a:latin typeface="Trebuchet MS"/>
                <a:cs typeface="Trebuchet MS"/>
              </a:rPr>
              <a:t>r</a:t>
            </a:r>
            <a:r>
              <a:rPr sz="2400" b="1" spc="-254" dirty="0">
                <a:solidFill>
                  <a:srgbClr val="FFFFFF"/>
                </a:solidFill>
                <a:latin typeface="Trebuchet MS"/>
                <a:cs typeface="Trebuchet MS"/>
              </a:rPr>
              <a:t> </a:t>
            </a:r>
            <a:r>
              <a:rPr sz="2400" b="1" spc="-110" dirty="0">
                <a:solidFill>
                  <a:srgbClr val="FFFFFF"/>
                </a:solidFill>
                <a:latin typeface="Trebuchet MS"/>
                <a:cs typeface="Trebuchet MS"/>
              </a:rPr>
              <a:t>ob</a:t>
            </a:r>
            <a:r>
              <a:rPr sz="2400" b="1" spc="-65" dirty="0">
                <a:solidFill>
                  <a:srgbClr val="FFFFFF"/>
                </a:solidFill>
                <a:latin typeface="Trebuchet MS"/>
                <a:cs typeface="Trebuchet MS"/>
              </a:rPr>
              <a:t>j</a:t>
            </a:r>
            <a:r>
              <a:rPr sz="2400" b="1" spc="-75" dirty="0">
                <a:solidFill>
                  <a:srgbClr val="FFFFFF"/>
                </a:solidFill>
                <a:latin typeface="Trebuchet MS"/>
                <a:cs typeface="Trebuchet MS"/>
              </a:rPr>
              <a:t>ects</a:t>
            </a:r>
            <a:endParaRPr lang="he-IL" sz="2400" b="1" spc="-75" dirty="0">
              <a:solidFill>
                <a:srgbClr val="FFFFFF"/>
              </a:solidFill>
              <a:latin typeface="Trebuchet MS"/>
              <a:cs typeface="Trebuchet MS"/>
            </a:endParaRPr>
          </a:p>
          <a:p>
            <a:pPr marR="74295" algn="ctr">
              <a:lnSpc>
                <a:spcPct val="100000"/>
              </a:lnSpc>
            </a:pPr>
            <a:endParaRPr lang="he-IL" sz="2400" b="1" spc="-75" dirty="0">
              <a:solidFill>
                <a:srgbClr val="FFFFFF"/>
              </a:solidFill>
              <a:latin typeface="Trebuchet MS"/>
              <a:cs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14627" y="2621279"/>
            <a:ext cx="9451848" cy="4085844"/>
          </a:xfrm>
          <a:prstGeom prst="rect">
            <a:avLst/>
          </a:prstGeom>
        </p:spPr>
      </p:pic>
      <p:sp>
        <p:nvSpPr>
          <p:cNvPr id="3" name="object 3"/>
          <p:cNvSpPr txBox="1">
            <a:spLocks noGrp="1"/>
          </p:cNvSpPr>
          <p:nvPr>
            <p:ph type="title"/>
          </p:nvPr>
        </p:nvSpPr>
        <p:spPr>
          <a:xfrm>
            <a:off x="4794884" y="416178"/>
            <a:ext cx="1943735" cy="574040"/>
          </a:xfrm>
          <a:prstGeom prst="rect">
            <a:avLst/>
          </a:prstGeom>
        </p:spPr>
        <p:txBody>
          <a:bodyPr vert="horz" wrap="square" lIns="0" tIns="12700" rIns="0" bIns="0" rtlCol="0">
            <a:spAutoFit/>
          </a:bodyPr>
          <a:lstStyle/>
          <a:p>
            <a:pPr marL="12700">
              <a:lnSpc>
                <a:spcPct val="100000"/>
              </a:lnSpc>
              <a:spcBef>
                <a:spcPts val="100"/>
              </a:spcBef>
            </a:pPr>
            <a:r>
              <a:rPr sz="3600" spc="204" dirty="0">
                <a:latin typeface="Cambria"/>
                <a:cs typeface="Cambria"/>
              </a:rPr>
              <a:t>CLASSES</a:t>
            </a:r>
            <a:endParaRPr sz="3600">
              <a:latin typeface="Cambria"/>
              <a:cs typeface="Cambria"/>
            </a:endParaRPr>
          </a:p>
        </p:txBody>
      </p:sp>
      <p:sp>
        <p:nvSpPr>
          <p:cNvPr id="4" name="object 4"/>
          <p:cNvSpPr txBox="1"/>
          <p:nvPr/>
        </p:nvSpPr>
        <p:spPr>
          <a:xfrm>
            <a:off x="627684" y="1264665"/>
            <a:ext cx="9130030" cy="108458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Verdana"/>
                <a:cs typeface="Verdana"/>
              </a:rPr>
              <a:t>Classes</a:t>
            </a:r>
            <a:r>
              <a:rPr sz="1800" spc="5" dirty="0">
                <a:solidFill>
                  <a:srgbClr val="FFFFFF"/>
                </a:solidFill>
                <a:latin typeface="Verdana"/>
                <a:cs typeface="Verdana"/>
              </a:rPr>
              <a:t> </a:t>
            </a:r>
            <a:r>
              <a:rPr sz="1800" dirty="0">
                <a:solidFill>
                  <a:srgbClr val="FFFFFF"/>
                </a:solidFill>
                <a:latin typeface="Verdana"/>
                <a:cs typeface="Verdana"/>
              </a:rPr>
              <a:t>and</a:t>
            </a:r>
            <a:r>
              <a:rPr sz="1800" spc="-10" dirty="0">
                <a:solidFill>
                  <a:srgbClr val="FFFFFF"/>
                </a:solidFill>
                <a:latin typeface="Verdana"/>
                <a:cs typeface="Verdana"/>
              </a:rPr>
              <a:t> </a:t>
            </a:r>
            <a:r>
              <a:rPr sz="1800" spc="-5" dirty="0">
                <a:solidFill>
                  <a:srgbClr val="FFFFFF"/>
                </a:solidFill>
                <a:latin typeface="Verdana"/>
                <a:cs typeface="Verdana"/>
              </a:rPr>
              <a:t>objects</a:t>
            </a:r>
            <a:r>
              <a:rPr sz="1800" spc="20" dirty="0">
                <a:solidFill>
                  <a:srgbClr val="FFFFFF"/>
                </a:solidFill>
                <a:latin typeface="Verdana"/>
                <a:cs typeface="Verdana"/>
              </a:rPr>
              <a:t> </a:t>
            </a:r>
            <a:r>
              <a:rPr sz="1800" dirty="0">
                <a:solidFill>
                  <a:srgbClr val="FFFFFF"/>
                </a:solidFill>
                <a:latin typeface="Verdana"/>
                <a:cs typeface="Verdana"/>
              </a:rPr>
              <a:t>are</a:t>
            </a:r>
            <a:r>
              <a:rPr sz="1800" spc="-15" dirty="0">
                <a:solidFill>
                  <a:srgbClr val="FFFFFF"/>
                </a:solidFill>
                <a:latin typeface="Verdana"/>
                <a:cs typeface="Verdana"/>
              </a:rPr>
              <a:t> </a:t>
            </a:r>
            <a:r>
              <a:rPr sz="1800" spc="-5" dirty="0">
                <a:solidFill>
                  <a:srgbClr val="FFFFFF"/>
                </a:solidFill>
                <a:latin typeface="Verdana"/>
                <a:cs typeface="Verdana"/>
              </a:rPr>
              <a:t>the</a:t>
            </a:r>
            <a:r>
              <a:rPr sz="1800" spc="5" dirty="0">
                <a:solidFill>
                  <a:srgbClr val="FFFFFF"/>
                </a:solidFill>
                <a:latin typeface="Verdana"/>
                <a:cs typeface="Verdana"/>
              </a:rPr>
              <a:t> </a:t>
            </a:r>
            <a:r>
              <a:rPr sz="1800" spc="-5" dirty="0">
                <a:solidFill>
                  <a:srgbClr val="FFFFFF"/>
                </a:solidFill>
                <a:latin typeface="Verdana"/>
                <a:cs typeface="Verdana"/>
              </a:rPr>
              <a:t>two</a:t>
            </a:r>
            <a:r>
              <a:rPr sz="1800" dirty="0">
                <a:solidFill>
                  <a:srgbClr val="FFFFFF"/>
                </a:solidFill>
                <a:latin typeface="Verdana"/>
                <a:cs typeface="Verdana"/>
              </a:rPr>
              <a:t> main</a:t>
            </a:r>
            <a:r>
              <a:rPr sz="1800" spc="-10" dirty="0">
                <a:solidFill>
                  <a:srgbClr val="FFFFFF"/>
                </a:solidFill>
                <a:latin typeface="Verdana"/>
                <a:cs typeface="Verdana"/>
              </a:rPr>
              <a:t> </a:t>
            </a:r>
            <a:r>
              <a:rPr sz="1800" spc="-5" dirty="0">
                <a:solidFill>
                  <a:srgbClr val="FFFFFF"/>
                </a:solidFill>
                <a:latin typeface="Verdana"/>
                <a:cs typeface="Verdana"/>
              </a:rPr>
              <a:t>aspects</a:t>
            </a:r>
            <a:r>
              <a:rPr sz="1800" spc="20" dirty="0">
                <a:solidFill>
                  <a:srgbClr val="FFFFFF"/>
                </a:solidFill>
                <a:latin typeface="Verdana"/>
                <a:cs typeface="Verdana"/>
              </a:rPr>
              <a:t> </a:t>
            </a:r>
            <a:r>
              <a:rPr sz="1800" dirty="0">
                <a:solidFill>
                  <a:srgbClr val="FFFFFF"/>
                </a:solidFill>
                <a:latin typeface="Verdana"/>
                <a:cs typeface="Verdana"/>
              </a:rPr>
              <a:t>of </a:t>
            </a:r>
            <a:r>
              <a:rPr sz="1800" spc="-5" dirty="0">
                <a:solidFill>
                  <a:srgbClr val="FFFFFF"/>
                </a:solidFill>
                <a:latin typeface="Verdana"/>
                <a:cs typeface="Verdana"/>
              </a:rPr>
              <a:t>object-oriented</a:t>
            </a:r>
            <a:r>
              <a:rPr sz="1800" spc="15" dirty="0">
                <a:solidFill>
                  <a:srgbClr val="FFFFFF"/>
                </a:solidFill>
                <a:latin typeface="Verdana"/>
                <a:cs typeface="Verdana"/>
              </a:rPr>
              <a:t> </a:t>
            </a:r>
            <a:r>
              <a:rPr sz="1800" spc="-5" dirty="0">
                <a:solidFill>
                  <a:srgbClr val="FFFFFF"/>
                </a:solidFill>
                <a:latin typeface="Verdana"/>
                <a:cs typeface="Verdana"/>
              </a:rPr>
              <a:t>programming.</a:t>
            </a:r>
            <a:endParaRPr sz="1800">
              <a:latin typeface="Verdana"/>
              <a:cs typeface="Verdana"/>
            </a:endParaRPr>
          </a:p>
          <a:p>
            <a:pPr marL="12700" marR="762635">
              <a:lnSpc>
                <a:spcPct val="120000"/>
              </a:lnSpc>
              <a:spcBef>
                <a:spcPts val="994"/>
              </a:spcBef>
            </a:pPr>
            <a:r>
              <a:rPr sz="1800" dirty="0">
                <a:solidFill>
                  <a:srgbClr val="FFFFFF"/>
                </a:solidFill>
                <a:latin typeface="Verdana"/>
                <a:cs typeface="Verdana"/>
              </a:rPr>
              <a:t>Look</a:t>
            </a:r>
            <a:r>
              <a:rPr sz="1800" spc="-20" dirty="0">
                <a:solidFill>
                  <a:srgbClr val="FFFFFF"/>
                </a:solidFill>
                <a:latin typeface="Verdana"/>
                <a:cs typeface="Verdana"/>
              </a:rPr>
              <a:t> </a:t>
            </a:r>
            <a:r>
              <a:rPr sz="1800" dirty="0">
                <a:solidFill>
                  <a:srgbClr val="FFFFFF"/>
                </a:solidFill>
                <a:latin typeface="Verdana"/>
                <a:cs typeface="Verdana"/>
              </a:rPr>
              <a:t>at</a:t>
            </a:r>
            <a:r>
              <a:rPr sz="1800" spc="5" dirty="0">
                <a:solidFill>
                  <a:srgbClr val="FFFFFF"/>
                </a:solidFill>
                <a:latin typeface="Verdana"/>
                <a:cs typeface="Verdana"/>
              </a:rPr>
              <a:t> </a:t>
            </a:r>
            <a:r>
              <a:rPr sz="1800" spc="-5" dirty="0">
                <a:solidFill>
                  <a:srgbClr val="FFFFFF"/>
                </a:solidFill>
                <a:latin typeface="Verdana"/>
                <a:cs typeface="Verdana"/>
              </a:rPr>
              <a:t>the</a:t>
            </a:r>
            <a:r>
              <a:rPr sz="1800" spc="10" dirty="0">
                <a:solidFill>
                  <a:srgbClr val="FFFFFF"/>
                </a:solidFill>
                <a:latin typeface="Verdana"/>
                <a:cs typeface="Verdana"/>
              </a:rPr>
              <a:t> </a:t>
            </a:r>
            <a:r>
              <a:rPr sz="1800" dirty="0">
                <a:solidFill>
                  <a:srgbClr val="FFFFFF"/>
                </a:solidFill>
                <a:latin typeface="Verdana"/>
                <a:cs typeface="Verdana"/>
              </a:rPr>
              <a:t>following</a:t>
            </a:r>
            <a:r>
              <a:rPr sz="1800" spc="-10" dirty="0">
                <a:solidFill>
                  <a:srgbClr val="FFFFFF"/>
                </a:solidFill>
                <a:latin typeface="Verdana"/>
                <a:cs typeface="Verdana"/>
              </a:rPr>
              <a:t> </a:t>
            </a:r>
            <a:r>
              <a:rPr sz="1800" spc="-5" dirty="0">
                <a:solidFill>
                  <a:srgbClr val="FFFFFF"/>
                </a:solidFill>
                <a:latin typeface="Verdana"/>
                <a:cs typeface="Verdana"/>
              </a:rPr>
              <a:t>illustration</a:t>
            </a:r>
            <a:r>
              <a:rPr sz="1800" spc="-10" dirty="0">
                <a:solidFill>
                  <a:srgbClr val="FFFFFF"/>
                </a:solidFill>
                <a:latin typeface="Verdana"/>
                <a:cs typeface="Verdana"/>
              </a:rPr>
              <a:t> </a:t>
            </a:r>
            <a:r>
              <a:rPr sz="1800" spc="-5" dirty="0">
                <a:solidFill>
                  <a:srgbClr val="FFFFFF"/>
                </a:solidFill>
                <a:latin typeface="Verdana"/>
                <a:cs typeface="Verdana"/>
              </a:rPr>
              <a:t>to</a:t>
            </a:r>
            <a:r>
              <a:rPr sz="1800" spc="5" dirty="0">
                <a:solidFill>
                  <a:srgbClr val="FFFFFF"/>
                </a:solidFill>
                <a:latin typeface="Verdana"/>
                <a:cs typeface="Verdana"/>
              </a:rPr>
              <a:t> </a:t>
            </a:r>
            <a:r>
              <a:rPr sz="1800" spc="-5" dirty="0">
                <a:solidFill>
                  <a:srgbClr val="FFFFFF"/>
                </a:solidFill>
                <a:latin typeface="Verdana"/>
                <a:cs typeface="Verdana"/>
              </a:rPr>
              <a:t>see</a:t>
            </a:r>
            <a:r>
              <a:rPr sz="1800" spc="10" dirty="0">
                <a:solidFill>
                  <a:srgbClr val="FFFFFF"/>
                </a:solidFill>
                <a:latin typeface="Verdana"/>
                <a:cs typeface="Verdana"/>
              </a:rPr>
              <a:t> </a:t>
            </a:r>
            <a:r>
              <a:rPr sz="1800" spc="-5" dirty="0">
                <a:solidFill>
                  <a:srgbClr val="FFFFFF"/>
                </a:solidFill>
                <a:latin typeface="Verdana"/>
                <a:cs typeface="Verdana"/>
              </a:rPr>
              <a:t>the</a:t>
            </a:r>
            <a:r>
              <a:rPr sz="1800" spc="10" dirty="0">
                <a:solidFill>
                  <a:srgbClr val="FFFFFF"/>
                </a:solidFill>
                <a:latin typeface="Verdana"/>
                <a:cs typeface="Verdana"/>
              </a:rPr>
              <a:t> </a:t>
            </a:r>
            <a:r>
              <a:rPr sz="1800" spc="-5" dirty="0">
                <a:solidFill>
                  <a:srgbClr val="FFFFFF"/>
                </a:solidFill>
                <a:latin typeface="Verdana"/>
                <a:cs typeface="Verdana"/>
              </a:rPr>
              <a:t>difference</a:t>
            </a:r>
            <a:r>
              <a:rPr sz="1800" spc="25" dirty="0">
                <a:solidFill>
                  <a:srgbClr val="FFFFFF"/>
                </a:solidFill>
                <a:latin typeface="Verdana"/>
                <a:cs typeface="Verdana"/>
              </a:rPr>
              <a:t> </a:t>
            </a:r>
            <a:r>
              <a:rPr sz="1800" spc="-5" dirty="0">
                <a:solidFill>
                  <a:srgbClr val="FFFFFF"/>
                </a:solidFill>
                <a:latin typeface="Verdana"/>
                <a:cs typeface="Verdana"/>
              </a:rPr>
              <a:t>between</a:t>
            </a:r>
            <a:r>
              <a:rPr sz="1800" spc="40" dirty="0">
                <a:solidFill>
                  <a:srgbClr val="FFFFFF"/>
                </a:solidFill>
                <a:latin typeface="Verdana"/>
                <a:cs typeface="Verdana"/>
              </a:rPr>
              <a:t> </a:t>
            </a:r>
            <a:r>
              <a:rPr sz="1800" dirty="0">
                <a:solidFill>
                  <a:srgbClr val="FFFFFF"/>
                </a:solidFill>
                <a:latin typeface="Verdana"/>
                <a:cs typeface="Verdana"/>
              </a:rPr>
              <a:t>class</a:t>
            </a:r>
            <a:r>
              <a:rPr sz="1800" spc="-15" dirty="0">
                <a:solidFill>
                  <a:srgbClr val="FFFFFF"/>
                </a:solidFill>
                <a:latin typeface="Verdana"/>
                <a:cs typeface="Verdana"/>
              </a:rPr>
              <a:t> </a:t>
            </a:r>
            <a:r>
              <a:rPr sz="1800" dirty="0">
                <a:solidFill>
                  <a:srgbClr val="FFFFFF"/>
                </a:solidFill>
                <a:latin typeface="Verdana"/>
                <a:cs typeface="Verdana"/>
              </a:rPr>
              <a:t>and </a:t>
            </a:r>
            <a:r>
              <a:rPr sz="1800" spc="-615" dirty="0">
                <a:solidFill>
                  <a:srgbClr val="FFFFFF"/>
                </a:solidFill>
                <a:latin typeface="Verdana"/>
                <a:cs typeface="Verdana"/>
              </a:rPr>
              <a:t> </a:t>
            </a:r>
            <a:r>
              <a:rPr sz="1800" spc="-5" dirty="0">
                <a:solidFill>
                  <a:srgbClr val="FFFFFF"/>
                </a:solidFill>
                <a:latin typeface="Verdana"/>
                <a:cs typeface="Verdana"/>
              </a:rPr>
              <a:t>objects:</a:t>
            </a:r>
            <a:endParaRPr sz="1800">
              <a:latin typeface="Verdana"/>
              <a:cs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61772"/>
            <a:ext cx="12192000" cy="593445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79192" y="2142744"/>
            <a:ext cx="6121908" cy="3997452"/>
          </a:xfrm>
          <a:prstGeom prst="rect">
            <a:avLst/>
          </a:prstGeom>
        </p:spPr>
      </p:pic>
      <p:sp>
        <p:nvSpPr>
          <p:cNvPr id="3" name="object 3"/>
          <p:cNvSpPr txBox="1"/>
          <p:nvPr/>
        </p:nvSpPr>
        <p:spPr>
          <a:xfrm>
            <a:off x="3453510" y="245821"/>
            <a:ext cx="5059680" cy="514350"/>
          </a:xfrm>
          <a:prstGeom prst="rect">
            <a:avLst/>
          </a:prstGeom>
        </p:spPr>
        <p:txBody>
          <a:bodyPr vert="horz" wrap="square" lIns="0" tIns="13335" rIns="0" bIns="0" rtlCol="0">
            <a:spAutoFit/>
          </a:bodyPr>
          <a:lstStyle/>
          <a:p>
            <a:pPr marL="12700">
              <a:lnSpc>
                <a:spcPct val="100000"/>
              </a:lnSpc>
              <a:spcBef>
                <a:spcPts val="105"/>
              </a:spcBef>
            </a:pPr>
            <a:r>
              <a:rPr sz="3200" spc="190" dirty="0">
                <a:solidFill>
                  <a:srgbClr val="FA8B29"/>
                </a:solidFill>
                <a:latin typeface="Cambria"/>
                <a:cs typeface="Cambria"/>
              </a:rPr>
              <a:t>CLASSES</a:t>
            </a:r>
            <a:r>
              <a:rPr sz="3200" spc="-5" dirty="0">
                <a:solidFill>
                  <a:srgbClr val="FA8B29"/>
                </a:solidFill>
                <a:latin typeface="Cambria"/>
                <a:cs typeface="Cambria"/>
              </a:rPr>
              <a:t> </a:t>
            </a:r>
            <a:r>
              <a:rPr sz="3200" spc="200" dirty="0">
                <a:solidFill>
                  <a:srgbClr val="FA8B29"/>
                </a:solidFill>
                <a:latin typeface="Cambria"/>
                <a:cs typeface="Cambria"/>
              </a:rPr>
              <a:t>CONSTRUCTORS</a:t>
            </a:r>
            <a:endParaRPr sz="3200">
              <a:latin typeface="Cambria"/>
              <a:cs typeface="Cambria"/>
            </a:endParaRPr>
          </a:p>
        </p:txBody>
      </p:sp>
      <p:sp>
        <p:nvSpPr>
          <p:cNvPr id="4" name="object 4"/>
          <p:cNvSpPr txBox="1"/>
          <p:nvPr/>
        </p:nvSpPr>
        <p:spPr>
          <a:xfrm>
            <a:off x="527100" y="1032662"/>
            <a:ext cx="9637395" cy="904240"/>
          </a:xfrm>
          <a:prstGeom prst="rect">
            <a:avLst/>
          </a:prstGeom>
        </p:spPr>
        <p:txBody>
          <a:bodyPr vert="horz" wrap="square" lIns="0" tIns="12700" rIns="0" bIns="0" rtlCol="0">
            <a:spAutoFit/>
          </a:bodyPr>
          <a:lstStyle/>
          <a:p>
            <a:pPr marL="12700" marR="5080">
              <a:lnSpc>
                <a:spcPct val="120100"/>
              </a:lnSpc>
              <a:spcBef>
                <a:spcPts val="100"/>
              </a:spcBef>
            </a:pPr>
            <a:r>
              <a:rPr sz="1600" spc="-5" dirty="0">
                <a:solidFill>
                  <a:srgbClr val="FFFFFF"/>
                </a:solidFill>
                <a:latin typeface="Verdana"/>
                <a:cs typeface="Verdana"/>
              </a:rPr>
              <a:t>A</a:t>
            </a:r>
            <a:r>
              <a:rPr sz="1600" spc="10" dirty="0">
                <a:solidFill>
                  <a:srgbClr val="FFFFFF"/>
                </a:solidFill>
                <a:latin typeface="Verdana"/>
                <a:cs typeface="Verdana"/>
              </a:rPr>
              <a:t> </a:t>
            </a:r>
            <a:r>
              <a:rPr sz="1600" spc="-5" dirty="0">
                <a:solidFill>
                  <a:srgbClr val="FFFFFF"/>
                </a:solidFill>
                <a:latin typeface="Verdana"/>
                <a:cs typeface="Verdana"/>
              </a:rPr>
              <a:t>constructor</a:t>
            </a:r>
            <a:r>
              <a:rPr sz="1600" spc="50" dirty="0">
                <a:solidFill>
                  <a:srgbClr val="FFFFFF"/>
                </a:solidFill>
                <a:latin typeface="Verdana"/>
                <a:cs typeface="Verdana"/>
              </a:rPr>
              <a:t> </a:t>
            </a:r>
            <a:r>
              <a:rPr sz="1600" spc="-10" dirty="0">
                <a:solidFill>
                  <a:srgbClr val="FFFFFF"/>
                </a:solidFill>
                <a:latin typeface="Verdana"/>
                <a:cs typeface="Verdana"/>
              </a:rPr>
              <a:t>in</a:t>
            </a:r>
            <a:r>
              <a:rPr sz="1600" dirty="0">
                <a:solidFill>
                  <a:srgbClr val="FFFFFF"/>
                </a:solidFill>
                <a:latin typeface="Verdana"/>
                <a:cs typeface="Verdana"/>
              </a:rPr>
              <a:t> </a:t>
            </a:r>
            <a:r>
              <a:rPr sz="1600" spc="-20" dirty="0">
                <a:solidFill>
                  <a:srgbClr val="FFFFFF"/>
                </a:solidFill>
                <a:latin typeface="Verdana"/>
                <a:cs typeface="Verdana"/>
              </a:rPr>
              <a:t>Java</a:t>
            </a:r>
            <a:r>
              <a:rPr sz="1600" spc="10" dirty="0">
                <a:solidFill>
                  <a:srgbClr val="FFFFFF"/>
                </a:solidFill>
                <a:latin typeface="Verdana"/>
                <a:cs typeface="Verdana"/>
              </a:rPr>
              <a:t> </a:t>
            </a:r>
            <a:r>
              <a:rPr sz="1600" spc="-5" dirty="0">
                <a:solidFill>
                  <a:srgbClr val="FFFFFF"/>
                </a:solidFill>
                <a:latin typeface="Verdana"/>
                <a:cs typeface="Verdana"/>
              </a:rPr>
              <a:t>is</a:t>
            </a:r>
            <a:r>
              <a:rPr sz="1600" spc="5" dirty="0">
                <a:solidFill>
                  <a:srgbClr val="FFFFFF"/>
                </a:solidFill>
                <a:latin typeface="Verdana"/>
                <a:cs typeface="Verdana"/>
              </a:rPr>
              <a:t> </a:t>
            </a:r>
            <a:r>
              <a:rPr sz="1600" spc="-5" dirty="0">
                <a:solidFill>
                  <a:srgbClr val="FFFFFF"/>
                </a:solidFill>
                <a:latin typeface="Verdana"/>
                <a:cs typeface="Verdana"/>
              </a:rPr>
              <a:t>a</a:t>
            </a:r>
            <a:r>
              <a:rPr sz="1600" spc="30" dirty="0">
                <a:solidFill>
                  <a:srgbClr val="FFFFFF"/>
                </a:solidFill>
                <a:latin typeface="Verdana"/>
                <a:cs typeface="Verdana"/>
              </a:rPr>
              <a:t> </a:t>
            </a:r>
            <a:r>
              <a:rPr sz="1600" b="1" spc="-10" dirty="0">
                <a:solidFill>
                  <a:srgbClr val="FFFFFF"/>
                </a:solidFill>
                <a:latin typeface="Verdana"/>
                <a:cs typeface="Verdana"/>
              </a:rPr>
              <a:t>special</a:t>
            </a:r>
            <a:r>
              <a:rPr sz="1600" b="1" spc="45" dirty="0">
                <a:solidFill>
                  <a:srgbClr val="FFFFFF"/>
                </a:solidFill>
                <a:latin typeface="Verdana"/>
                <a:cs typeface="Verdana"/>
              </a:rPr>
              <a:t> </a:t>
            </a:r>
            <a:r>
              <a:rPr sz="1600" b="1" spc="-5" dirty="0">
                <a:solidFill>
                  <a:srgbClr val="FFFFFF"/>
                </a:solidFill>
                <a:latin typeface="Verdana"/>
                <a:cs typeface="Verdana"/>
              </a:rPr>
              <a:t>method</a:t>
            </a:r>
            <a:r>
              <a:rPr sz="1600" b="1" spc="20" dirty="0">
                <a:solidFill>
                  <a:srgbClr val="FFFFFF"/>
                </a:solidFill>
                <a:latin typeface="Verdana"/>
                <a:cs typeface="Verdana"/>
              </a:rPr>
              <a:t> </a:t>
            </a:r>
            <a:r>
              <a:rPr sz="1600" spc="-5" dirty="0">
                <a:solidFill>
                  <a:srgbClr val="FFFFFF"/>
                </a:solidFill>
                <a:latin typeface="Verdana"/>
                <a:cs typeface="Verdana"/>
              </a:rPr>
              <a:t>that</a:t>
            </a:r>
            <a:r>
              <a:rPr sz="1600" spc="5" dirty="0">
                <a:solidFill>
                  <a:srgbClr val="FFFFFF"/>
                </a:solidFill>
                <a:latin typeface="Verdana"/>
                <a:cs typeface="Verdana"/>
              </a:rPr>
              <a:t> </a:t>
            </a:r>
            <a:r>
              <a:rPr sz="1600" spc="-5" dirty="0">
                <a:solidFill>
                  <a:srgbClr val="FFFFFF"/>
                </a:solidFill>
                <a:latin typeface="Verdana"/>
                <a:cs typeface="Verdana"/>
              </a:rPr>
              <a:t>is</a:t>
            </a:r>
            <a:r>
              <a:rPr sz="1600" spc="5" dirty="0">
                <a:solidFill>
                  <a:srgbClr val="FFFFFF"/>
                </a:solidFill>
                <a:latin typeface="Verdana"/>
                <a:cs typeface="Verdana"/>
              </a:rPr>
              <a:t> </a:t>
            </a:r>
            <a:r>
              <a:rPr sz="1600" spc="-5" dirty="0">
                <a:solidFill>
                  <a:srgbClr val="FFFFFF"/>
                </a:solidFill>
                <a:latin typeface="Verdana"/>
                <a:cs typeface="Verdana"/>
              </a:rPr>
              <a:t>used</a:t>
            </a:r>
            <a:r>
              <a:rPr sz="1600" spc="20" dirty="0">
                <a:solidFill>
                  <a:srgbClr val="FFFFFF"/>
                </a:solidFill>
                <a:latin typeface="Verdana"/>
                <a:cs typeface="Verdana"/>
              </a:rPr>
              <a:t> </a:t>
            </a:r>
            <a:r>
              <a:rPr sz="1600" spc="-5" dirty="0">
                <a:solidFill>
                  <a:srgbClr val="FFFFFF"/>
                </a:solidFill>
                <a:latin typeface="Verdana"/>
                <a:cs typeface="Verdana"/>
              </a:rPr>
              <a:t>to</a:t>
            </a:r>
            <a:r>
              <a:rPr sz="1600" dirty="0">
                <a:solidFill>
                  <a:srgbClr val="FFFFFF"/>
                </a:solidFill>
                <a:latin typeface="Verdana"/>
                <a:cs typeface="Verdana"/>
              </a:rPr>
              <a:t> </a:t>
            </a:r>
            <a:r>
              <a:rPr sz="1600" spc="-10" dirty="0">
                <a:solidFill>
                  <a:srgbClr val="FFFFFF"/>
                </a:solidFill>
                <a:latin typeface="Verdana"/>
                <a:cs typeface="Verdana"/>
              </a:rPr>
              <a:t>initialize</a:t>
            </a:r>
            <a:r>
              <a:rPr sz="1600" spc="35" dirty="0">
                <a:solidFill>
                  <a:srgbClr val="FFFFFF"/>
                </a:solidFill>
                <a:latin typeface="Verdana"/>
                <a:cs typeface="Verdana"/>
              </a:rPr>
              <a:t> </a:t>
            </a:r>
            <a:r>
              <a:rPr sz="1600" spc="-5" dirty="0">
                <a:solidFill>
                  <a:srgbClr val="FFFFFF"/>
                </a:solidFill>
                <a:latin typeface="Verdana"/>
                <a:cs typeface="Verdana"/>
              </a:rPr>
              <a:t>o</a:t>
            </a:r>
            <a:r>
              <a:rPr sz="1600" i="1" spc="-5" dirty="0">
                <a:solidFill>
                  <a:srgbClr val="FFFFFF"/>
                </a:solidFill>
                <a:latin typeface="Verdana"/>
                <a:cs typeface="Verdana"/>
              </a:rPr>
              <a:t>b</a:t>
            </a:r>
            <a:r>
              <a:rPr sz="1600" spc="-5" dirty="0">
                <a:solidFill>
                  <a:srgbClr val="FFFFFF"/>
                </a:solidFill>
                <a:latin typeface="Verdana"/>
                <a:cs typeface="Verdana"/>
              </a:rPr>
              <a:t>jects.</a:t>
            </a:r>
            <a:r>
              <a:rPr sz="1600" spc="25" dirty="0">
                <a:solidFill>
                  <a:srgbClr val="FFFFFF"/>
                </a:solidFill>
                <a:latin typeface="Verdana"/>
                <a:cs typeface="Verdana"/>
              </a:rPr>
              <a:t> </a:t>
            </a:r>
            <a:r>
              <a:rPr sz="1600" spc="-10" dirty="0">
                <a:solidFill>
                  <a:srgbClr val="FFFFFF"/>
                </a:solidFill>
                <a:latin typeface="Verdana"/>
                <a:cs typeface="Verdana"/>
              </a:rPr>
              <a:t>The</a:t>
            </a:r>
            <a:r>
              <a:rPr sz="1600" spc="10" dirty="0">
                <a:solidFill>
                  <a:srgbClr val="FFFFFF"/>
                </a:solidFill>
                <a:latin typeface="Verdana"/>
                <a:cs typeface="Verdana"/>
              </a:rPr>
              <a:t> </a:t>
            </a:r>
            <a:r>
              <a:rPr sz="1600" spc="-5" dirty="0">
                <a:solidFill>
                  <a:srgbClr val="FFFFFF"/>
                </a:solidFill>
                <a:latin typeface="Verdana"/>
                <a:cs typeface="Verdana"/>
              </a:rPr>
              <a:t>constructor</a:t>
            </a:r>
            <a:r>
              <a:rPr sz="1600" spc="50" dirty="0">
                <a:solidFill>
                  <a:srgbClr val="FFFFFF"/>
                </a:solidFill>
                <a:latin typeface="Verdana"/>
                <a:cs typeface="Verdana"/>
              </a:rPr>
              <a:t> </a:t>
            </a:r>
            <a:r>
              <a:rPr sz="1600" spc="-10" dirty="0">
                <a:solidFill>
                  <a:srgbClr val="FFFFFF"/>
                </a:solidFill>
                <a:latin typeface="Verdana"/>
                <a:cs typeface="Verdana"/>
              </a:rPr>
              <a:t>is </a:t>
            </a:r>
            <a:r>
              <a:rPr sz="1600" spc="-545" dirty="0">
                <a:solidFill>
                  <a:srgbClr val="FFFFFF"/>
                </a:solidFill>
                <a:latin typeface="Verdana"/>
                <a:cs typeface="Verdana"/>
              </a:rPr>
              <a:t> </a:t>
            </a:r>
            <a:r>
              <a:rPr sz="1600" spc="-10" dirty="0">
                <a:solidFill>
                  <a:srgbClr val="FFFFFF"/>
                </a:solidFill>
                <a:latin typeface="Verdana"/>
                <a:cs typeface="Verdana"/>
              </a:rPr>
              <a:t>called</a:t>
            </a:r>
            <a:r>
              <a:rPr sz="1600" spc="20" dirty="0">
                <a:solidFill>
                  <a:srgbClr val="FFFFFF"/>
                </a:solidFill>
                <a:latin typeface="Verdana"/>
                <a:cs typeface="Verdana"/>
              </a:rPr>
              <a:t> </a:t>
            </a:r>
            <a:r>
              <a:rPr sz="1600" spc="-10" dirty="0">
                <a:solidFill>
                  <a:srgbClr val="FFFFFF"/>
                </a:solidFill>
                <a:latin typeface="Verdana"/>
                <a:cs typeface="Verdana"/>
              </a:rPr>
              <a:t>when</a:t>
            </a:r>
            <a:r>
              <a:rPr sz="1600" spc="5" dirty="0">
                <a:solidFill>
                  <a:srgbClr val="FFFFFF"/>
                </a:solidFill>
                <a:latin typeface="Verdana"/>
                <a:cs typeface="Verdana"/>
              </a:rPr>
              <a:t> </a:t>
            </a:r>
            <a:r>
              <a:rPr sz="1600" spc="-5" dirty="0">
                <a:solidFill>
                  <a:srgbClr val="FFFFFF"/>
                </a:solidFill>
                <a:latin typeface="Verdana"/>
                <a:cs typeface="Verdana"/>
              </a:rPr>
              <a:t>an</a:t>
            </a:r>
            <a:r>
              <a:rPr sz="1600" spc="15" dirty="0">
                <a:solidFill>
                  <a:srgbClr val="FFFFFF"/>
                </a:solidFill>
                <a:latin typeface="Verdana"/>
                <a:cs typeface="Verdana"/>
              </a:rPr>
              <a:t> </a:t>
            </a:r>
            <a:r>
              <a:rPr sz="1600" spc="-5" dirty="0">
                <a:solidFill>
                  <a:srgbClr val="FFFFFF"/>
                </a:solidFill>
                <a:latin typeface="Verdana"/>
                <a:cs typeface="Verdana"/>
              </a:rPr>
              <a:t>object</a:t>
            </a:r>
            <a:r>
              <a:rPr sz="1600" dirty="0">
                <a:solidFill>
                  <a:srgbClr val="FFFFFF"/>
                </a:solidFill>
                <a:latin typeface="Verdana"/>
                <a:cs typeface="Verdana"/>
              </a:rPr>
              <a:t> </a:t>
            </a:r>
            <a:r>
              <a:rPr sz="1600" spc="-5" dirty="0">
                <a:solidFill>
                  <a:srgbClr val="FFFFFF"/>
                </a:solidFill>
                <a:latin typeface="Verdana"/>
                <a:cs typeface="Verdana"/>
              </a:rPr>
              <a:t>of</a:t>
            </a:r>
            <a:r>
              <a:rPr sz="1600" spc="5" dirty="0">
                <a:solidFill>
                  <a:srgbClr val="FFFFFF"/>
                </a:solidFill>
                <a:latin typeface="Verdana"/>
                <a:cs typeface="Verdana"/>
              </a:rPr>
              <a:t> </a:t>
            </a:r>
            <a:r>
              <a:rPr sz="1600" spc="-5" dirty="0">
                <a:solidFill>
                  <a:srgbClr val="FFFFFF"/>
                </a:solidFill>
                <a:latin typeface="Verdana"/>
                <a:cs typeface="Verdana"/>
              </a:rPr>
              <a:t>a</a:t>
            </a:r>
            <a:r>
              <a:rPr sz="1600" dirty="0">
                <a:solidFill>
                  <a:srgbClr val="FFFFFF"/>
                </a:solidFill>
                <a:latin typeface="Verdana"/>
                <a:cs typeface="Verdana"/>
              </a:rPr>
              <a:t> </a:t>
            </a:r>
            <a:r>
              <a:rPr sz="1600" spc="-5" dirty="0">
                <a:solidFill>
                  <a:srgbClr val="FFFFFF"/>
                </a:solidFill>
                <a:latin typeface="Verdana"/>
                <a:cs typeface="Verdana"/>
              </a:rPr>
              <a:t>class</a:t>
            </a:r>
            <a:r>
              <a:rPr sz="1600" spc="35" dirty="0">
                <a:solidFill>
                  <a:srgbClr val="FFFFFF"/>
                </a:solidFill>
                <a:latin typeface="Verdana"/>
                <a:cs typeface="Verdana"/>
              </a:rPr>
              <a:t> </a:t>
            </a:r>
            <a:r>
              <a:rPr sz="1600" spc="-5" dirty="0">
                <a:solidFill>
                  <a:srgbClr val="FFFFFF"/>
                </a:solidFill>
                <a:latin typeface="Verdana"/>
                <a:cs typeface="Verdana"/>
              </a:rPr>
              <a:t>is</a:t>
            </a:r>
            <a:r>
              <a:rPr sz="1600" dirty="0">
                <a:solidFill>
                  <a:srgbClr val="FFFFFF"/>
                </a:solidFill>
                <a:latin typeface="Verdana"/>
                <a:cs typeface="Verdana"/>
              </a:rPr>
              <a:t> </a:t>
            </a:r>
            <a:r>
              <a:rPr sz="1600" spc="-5" dirty="0">
                <a:solidFill>
                  <a:srgbClr val="FFFFFF"/>
                </a:solidFill>
                <a:latin typeface="Verdana"/>
                <a:cs typeface="Verdana"/>
              </a:rPr>
              <a:t>created.</a:t>
            </a:r>
            <a:r>
              <a:rPr sz="1600" spc="35" dirty="0">
                <a:solidFill>
                  <a:srgbClr val="FFFFFF"/>
                </a:solidFill>
                <a:latin typeface="Verdana"/>
                <a:cs typeface="Verdana"/>
              </a:rPr>
              <a:t> </a:t>
            </a:r>
            <a:r>
              <a:rPr sz="1600" dirty="0">
                <a:solidFill>
                  <a:srgbClr val="FFFFFF"/>
                </a:solidFill>
                <a:latin typeface="Verdana"/>
                <a:cs typeface="Verdana"/>
              </a:rPr>
              <a:t>It</a:t>
            </a:r>
            <a:r>
              <a:rPr sz="1600" spc="-20" dirty="0">
                <a:solidFill>
                  <a:srgbClr val="FFFFFF"/>
                </a:solidFill>
                <a:latin typeface="Verdana"/>
                <a:cs typeface="Verdana"/>
              </a:rPr>
              <a:t> </a:t>
            </a:r>
            <a:r>
              <a:rPr sz="1600" spc="-5" dirty="0">
                <a:solidFill>
                  <a:srgbClr val="FFFFFF"/>
                </a:solidFill>
                <a:latin typeface="Verdana"/>
                <a:cs typeface="Verdana"/>
              </a:rPr>
              <a:t>can</a:t>
            </a:r>
            <a:r>
              <a:rPr sz="1600" spc="20" dirty="0">
                <a:solidFill>
                  <a:srgbClr val="FFFFFF"/>
                </a:solidFill>
                <a:latin typeface="Verdana"/>
                <a:cs typeface="Verdana"/>
              </a:rPr>
              <a:t> </a:t>
            </a:r>
            <a:r>
              <a:rPr sz="1600" spc="-5" dirty="0">
                <a:solidFill>
                  <a:srgbClr val="FFFFFF"/>
                </a:solidFill>
                <a:latin typeface="Verdana"/>
                <a:cs typeface="Verdana"/>
              </a:rPr>
              <a:t>be used</a:t>
            </a:r>
            <a:r>
              <a:rPr sz="1600" spc="25" dirty="0">
                <a:solidFill>
                  <a:srgbClr val="FFFFFF"/>
                </a:solidFill>
                <a:latin typeface="Verdana"/>
                <a:cs typeface="Verdana"/>
              </a:rPr>
              <a:t> </a:t>
            </a:r>
            <a:r>
              <a:rPr sz="1600" spc="-5" dirty="0">
                <a:solidFill>
                  <a:srgbClr val="FFFFFF"/>
                </a:solidFill>
                <a:latin typeface="Verdana"/>
                <a:cs typeface="Verdana"/>
              </a:rPr>
              <a:t>to</a:t>
            </a:r>
            <a:r>
              <a:rPr sz="1600" dirty="0">
                <a:solidFill>
                  <a:srgbClr val="FFFFFF"/>
                </a:solidFill>
                <a:latin typeface="Verdana"/>
                <a:cs typeface="Verdana"/>
              </a:rPr>
              <a:t> </a:t>
            </a:r>
            <a:r>
              <a:rPr sz="1600" spc="-10" dirty="0">
                <a:solidFill>
                  <a:srgbClr val="FFFFFF"/>
                </a:solidFill>
                <a:latin typeface="Verdana"/>
                <a:cs typeface="Verdana"/>
              </a:rPr>
              <a:t>set</a:t>
            </a:r>
            <a:r>
              <a:rPr sz="1600" spc="10" dirty="0">
                <a:solidFill>
                  <a:srgbClr val="FFFFFF"/>
                </a:solidFill>
                <a:latin typeface="Verdana"/>
                <a:cs typeface="Verdana"/>
              </a:rPr>
              <a:t> </a:t>
            </a:r>
            <a:r>
              <a:rPr sz="1600" spc="-10" dirty="0">
                <a:solidFill>
                  <a:srgbClr val="FFFFFF"/>
                </a:solidFill>
                <a:latin typeface="Verdana"/>
                <a:cs typeface="Verdana"/>
              </a:rPr>
              <a:t>initial</a:t>
            </a:r>
            <a:r>
              <a:rPr sz="1600" spc="10" dirty="0">
                <a:solidFill>
                  <a:srgbClr val="FFFFFF"/>
                </a:solidFill>
                <a:latin typeface="Verdana"/>
                <a:cs typeface="Verdana"/>
              </a:rPr>
              <a:t> </a:t>
            </a:r>
            <a:r>
              <a:rPr sz="1600" spc="-10" dirty="0">
                <a:solidFill>
                  <a:srgbClr val="FFFFFF"/>
                </a:solidFill>
                <a:latin typeface="Verdana"/>
                <a:cs typeface="Verdana"/>
              </a:rPr>
              <a:t>values</a:t>
            </a:r>
            <a:r>
              <a:rPr sz="1600" spc="30" dirty="0">
                <a:solidFill>
                  <a:srgbClr val="FFFFFF"/>
                </a:solidFill>
                <a:latin typeface="Verdana"/>
                <a:cs typeface="Verdana"/>
              </a:rPr>
              <a:t> </a:t>
            </a:r>
            <a:r>
              <a:rPr sz="1600" spc="-5" dirty="0">
                <a:solidFill>
                  <a:srgbClr val="FFFFFF"/>
                </a:solidFill>
                <a:latin typeface="Verdana"/>
                <a:cs typeface="Verdana"/>
              </a:rPr>
              <a:t>for</a:t>
            </a:r>
            <a:r>
              <a:rPr sz="1600" spc="5" dirty="0">
                <a:solidFill>
                  <a:srgbClr val="FFFFFF"/>
                </a:solidFill>
                <a:latin typeface="Verdana"/>
                <a:cs typeface="Verdana"/>
              </a:rPr>
              <a:t> </a:t>
            </a:r>
            <a:r>
              <a:rPr sz="1600" spc="-10" dirty="0">
                <a:solidFill>
                  <a:srgbClr val="FFFFFF"/>
                </a:solidFill>
                <a:latin typeface="Verdana"/>
                <a:cs typeface="Verdana"/>
              </a:rPr>
              <a:t>object </a:t>
            </a:r>
            <a:r>
              <a:rPr sz="1600" spc="-5" dirty="0">
                <a:solidFill>
                  <a:srgbClr val="FFFFFF"/>
                </a:solidFill>
                <a:latin typeface="Verdana"/>
                <a:cs typeface="Verdana"/>
              </a:rPr>
              <a:t> attributes:</a:t>
            </a:r>
            <a:endParaRPr sz="1600">
              <a:latin typeface="Verdana"/>
              <a:cs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5BF58B64-907A-EF82-4BA2-5463EC75DE02}"/>
              </a:ext>
            </a:extLst>
          </p:cNvPr>
          <p:cNvSpPr txBox="1"/>
          <p:nvPr/>
        </p:nvSpPr>
        <p:spPr>
          <a:xfrm>
            <a:off x="2819400" y="304800"/>
            <a:ext cx="6934200" cy="523220"/>
          </a:xfrm>
          <a:prstGeom prst="rect">
            <a:avLst/>
          </a:prstGeom>
          <a:noFill/>
        </p:spPr>
        <p:txBody>
          <a:bodyPr wrap="square">
            <a:spAutoFit/>
          </a:bodyPr>
          <a:lstStyle/>
          <a:p>
            <a:pPr algn="l" rtl="0"/>
            <a:r>
              <a:rPr lang="en-US" sz="2800" dirty="0">
                <a:solidFill>
                  <a:schemeClr val="bg1">
                    <a:lumMod val="95000"/>
                  </a:schemeClr>
                </a:solidFill>
              </a:rPr>
              <a:t>Why Java Doesn’t Allow Multiple Inheritance?</a:t>
            </a:r>
          </a:p>
        </p:txBody>
      </p:sp>
      <p:sp>
        <p:nvSpPr>
          <p:cNvPr id="4" name="Rectangle 1">
            <a:extLst>
              <a:ext uri="{FF2B5EF4-FFF2-40B4-BE49-F238E27FC236}">
                <a16:creationId xmlns:a16="http://schemas.microsoft.com/office/drawing/2014/main" id="{E872467D-473B-438A-9FF8-6A4F18A028F9}"/>
              </a:ext>
            </a:extLst>
          </p:cNvPr>
          <p:cNvSpPr>
            <a:spLocks noChangeArrowheads="1"/>
          </p:cNvSpPr>
          <p:nvPr/>
        </p:nvSpPr>
        <p:spPr bwMode="auto">
          <a:xfrm>
            <a:off x="457200" y="990599"/>
            <a:ext cx="8382000" cy="5442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bg1">
                    <a:lumMod val="95000"/>
                  </a:schemeClr>
                </a:solidFill>
                <a:effectLst/>
                <a:latin typeface="Arial" panose="020B0604020202020204" pitchFamily="34" charset="0"/>
              </a:rPr>
              <a:t>The Diamond Problem</a:t>
            </a:r>
            <a:endParaRPr kumimoji="0" lang="en-US" altLang="en-US" b="0" i="0" u="none" strike="noStrike" cap="none" normalizeH="0" baseline="0" dirty="0">
              <a:ln>
                <a:noFill/>
              </a:ln>
              <a:solidFill>
                <a:schemeClr val="bg1">
                  <a:lumMod val="95000"/>
                </a:schemeClr>
              </a:solidFill>
              <a:effectLst/>
              <a:latin typeface="Arial" panose="020B0604020202020204" pitchFamily="34" charset="0"/>
            </a:endParaRPr>
          </a:p>
          <a:p>
            <a:pPr marL="742950" lvl="1" indent="-285750" algn="l" rtl="0" eaLnBrk="0" fontAlgn="base" hangingPunct="0">
              <a:lnSpc>
                <a:spcPct val="150000"/>
              </a:lnSpc>
              <a:spcBef>
                <a:spcPct val="0"/>
              </a:spcBef>
              <a:spcAft>
                <a:spcPct val="0"/>
              </a:spcAft>
              <a:buFont typeface="Wingdings" panose="05000000000000000000" pitchFamily="2" charset="2"/>
              <a:buChar char="v"/>
            </a:pPr>
            <a:r>
              <a:rPr kumimoji="0" lang="en-US" altLang="en-US" b="0" i="0" u="none" strike="noStrike" cap="none" normalizeH="0" baseline="0" dirty="0">
                <a:ln>
                  <a:noFill/>
                </a:ln>
                <a:solidFill>
                  <a:schemeClr val="bg1">
                    <a:lumMod val="95000"/>
                  </a:schemeClr>
                </a:solidFill>
                <a:effectLst/>
                <a:latin typeface="Arial" panose="020B0604020202020204" pitchFamily="34" charset="0"/>
              </a:rPr>
              <a:t>Multiple inheritance can create ambiguity when two </a:t>
            </a:r>
            <a:r>
              <a:rPr kumimoji="0" lang="en-US" altLang="en-US" b="0" i="0" u="none" strike="noStrike" cap="none" normalizeH="0" baseline="0" dirty="0" err="1">
                <a:ln>
                  <a:noFill/>
                </a:ln>
                <a:solidFill>
                  <a:schemeClr val="bg1">
                    <a:lumMod val="95000"/>
                  </a:schemeClr>
                </a:solidFill>
                <a:effectLst/>
                <a:latin typeface="Arial" panose="020B0604020202020204" pitchFamily="34" charset="0"/>
              </a:rPr>
              <a:t>superclasses</a:t>
            </a:r>
            <a:r>
              <a:rPr kumimoji="0" lang="en-US" altLang="en-US" b="0" i="0" u="none" strike="noStrike" cap="none" normalizeH="0" baseline="0" dirty="0">
                <a:ln>
                  <a:noFill/>
                </a:ln>
                <a:solidFill>
                  <a:schemeClr val="bg1">
                    <a:lumMod val="95000"/>
                  </a:schemeClr>
                </a:solidFill>
                <a:effectLst/>
                <a:latin typeface="Arial" panose="020B0604020202020204" pitchFamily="34" charset="0"/>
              </a:rPr>
              <a:t> have methods with the same name.</a:t>
            </a:r>
          </a:p>
          <a:p>
            <a:pPr marL="742950" lvl="1" indent="-285750" algn="l" rtl="0" eaLnBrk="0" fontAlgn="base" hangingPunct="0">
              <a:lnSpc>
                <a:spcPct val="150000"/>
              </a:lnSpc>
              <a:spcBef>
                <a:spcPct val="0"/>
              </a:spcBef>
              <a:spcAft>
                <a:spcPct val="0"/>
              </a:spcAft>
              <a:buFont typeface="Wingdings" panose="05000000000000000000" pitchFamily="2" charset="2"/>
              <a:buChar char="v"/>
            </a:pPr>
            <a:r>
              <a:rPr kumimoji="0" lang="en-US" altLang="en-US" b="0" i="0" u="none" strike="noStrike" cap="none" normalizeH="0" baseline="0" dirty="0">
                <a:ln>
                  <a:noFill/>
                </a:ln>
                <a:solidFill>
                  <a:schemeClr val="bg1">
                    <a:lumMod val="95000"/>
                  </a:schemeClr>
                </a:solidFill>
                <a:effectLst/>
                <a:latin typeface="Arial" panose="020B0604020202020204" pitchFamily="34" charset="0"/>
              </a:rPr>
              <a:t>Example: If </a:t>
            </a:r>
            <a:r>
              <a:rPr kumimoji="0" lang="en-US" altLang="en-US" b="0" i="0" u="none" strike="noStrike" cap="none" normalizeH="0" baseline="0" dirty="0">
                <a:ln>
                  <a:noFill/>
                </a:ln>
                <a:solidFill>
                  <a:schemeClr val="bg1">
                    <a:lumMod val="95000"/>
                  </a:schemeClr>
                </a:solidFill>
                <a:effectLst/>
                <a:latin typeface="Arial Unicode MS"/>
              </a:rPr>
              <a:t>Class D</a:t>
            </a:r>
            <a:r>
              <a:rPr kumimoji="0" lang="en-US" altLang="en-US" b="0" i="0" u="none" strike="noStrike" cap="none" normalizeH="0" baseline="0" dirty="0">
                <a:ln>
                  <a:noFill/>
                </a:ln>
                <a:solidFill>
                  <a:schemeClr val="bg1">
                    <a:lumMod val="95000"/>
                  </a:schemeClr>
                </a:solidFill>
                <a:effectLst/>
              </a:rPr>
              <a:t> inherits from both </a:t>
            </a:r>
            <a:r>
              <a:rPr kumimoji="0" lang="en-US" altLang="en-US" b="0" i="0" u="none" strike="noStrike" cap="none" normalizeH="0" baseline="0" dirty="0">
                <a:ln>
                  <a:noFill/>
                </a:ln>
                <a:solidFill>
                  <a:schemeClr val="bg1">
                    <a:lumMod val="95000"/>
                  </a:schemeClr>
                </a:solidFill>
                <a:effectLst/>
                <a:latin typeface="Arial Unicode MS"/>
              </a:rPr>
              <a:t>Class B</a:t>
            </a:r>
            <a:r>
              <a:rPr kumimoji="0" lang="en-US" altLang="en-US" b="0" i="0" u="none" strike="noStrike" cap="none" normalizeH="0" baseline="0" dirty="0">
                <a:ln>
                  <a:noFill/>
                </a:ln>
                <a:solidFill>
                  <a:schemeClr val="bg1">
                    <a:lumMod val="95000"/>
                  </a:schemeClr>
                </a:solidFill>
                <a:effectLst/>
              </a:rPr>
              <a:t> and </a:t>
            </a:r>
            <a:r>
              <a:rPr kumimoji="0" lang="en-US" altLang="en-US" b="0" i="0" u="none" strike="noStrike" cap="none" normalizeH="0" baseline="0" dirty="0">
                <a:ln>
                  <a:noFill/>
                </a:ln>
                <a:solidFill>
                  <a:schemeClr val="bg1">
                    <a:lumMod val="95000"/>
                  </a:schemeClr>
                </a:solidFill>
                <a:effectLst/>
                <a:latin typeface="Arial Unicode MS"/>
              </a:rPr>
              <a:t>Class C</a:t>
            </a:r>
            <a:r>
              <a:rPr kumimoji="0" lang="en-US" altLang="en-US" b="0" i="0" u="none" strike="noStrike" cap="none" normalizeH="0" baseline="0" dirty="0">
                <a:ln>
                  <a:noFill/>
                </a:ln>
                <a:solidFill>
                  <a:schemeClr val="bg1">
                    <a:lumMod val="95000"/>
                  </a:schemeClr>
                </a:solidFill>
                <a:effectLst/>
              </a:rPr>
              <a:t>, each having a </a:t>
            </a:r>
            <a:r>
              <a:rPr kumimoji="0" lang="en-US" altLang="en-US" b="0" i="0" u="none" strike="noStrike" cap="none" normalizeH="0" baseline="0" dirty="0" err="1">
                <a:ln>
                  <a:noFill/>
                </a:ln>
                <a:solidFill>
                  <a:schemeClr val="bg1">
                    <a:lumMod val="95000"/>
                  </a:schemeClr>
                </a:solidFill>
                <a:effectLst/>
                <a:latin typeface="Arial Unicode MS"/>
              </a:rPr>
              <a:t>doSomething</a:t>
            </a:r>
            <a:r>
              <a:rPr kumimoji="0" lang="en-US" altLang="en-US" b="0" i="0" u="none" strike="noStrike" cap="none" normalizeH="0" baseline="0" dirty="0">
                <a:ln>
                  <a:noFill/>
                </a:ln>
                <a:solidFill>
                  <a:schemeClr val="bg1">
                    <a:lumMod val="95000"/>
                  </a:schemeClr>
                </a:solidFill>
                <a:effectLst/>
                <a:latin typeface="Arial Unicode MS"/>
              </a:rPr>
              <a:t>()</a:t>
            </a:r>
            <a:r>
              <a:rPr kumimoji="0" lang="en-US" altLang="en-US" b="0" i="0" u="none" strike="noStrike" cap="none" normalizeH="0" baseline="0" dirty="0">
                <a:ln>
                  <a:noFill/>
                </a:ln>
                <a:solidFill>
                  <a:schemeClr val="bg1">
                    <a:lumMod val="95000"/>
                  </a:schemeClr>
                </a:solidFill>
                <a:effectLst/>
              </a:rPr>
              <a:t> method, it’s unclear which method </a:t>
            </a:r>
            <a:r>
              <a:rPr kumimoji="0" lang="en-US" altLang="en-US" b="0" i="0" u="none" strike="noStrike" cap="none" normalizeH="0" baseline="0" dirty="0">
                <a:ln>
                  <a:noFill/>
                </a:ln>
                <a:solidFill>
                  <a:schemeClr val="bg1">
                    <a:lumMod val="95000"/>
                  </a:schemeClr>
                </a:solidFill>
                <a:effectLst/>
                <a:latin typeface="Arial Unicode MS"/>
              </a:rPr>
              <a:t>D</a:t>
            </a:r>
            <a:r>
              <a:rPr kumimoji="0" lang="en-US" altLang="en-US" b="0" i="0" u="none" strike="noStrike" cap="none" normalizeH="0" baseline="0" dirty="0">
                <a:ln>
                  <a:noFill/>
                </a:ln>
                <a:solidFill>
                  <a:schemeClr val="bg1">
                    <a:lumMod val="95000"/>
                  </a:schemeClr>
                </a:solidFill>
                <a:effectLst/>
              </a:rPr>
              <a:t> should inherit.</a:t>
            </a:r>
            <a:endParaRPr kumimoji="0" lang="en-US" altLang="en-US" b="0" i="0" u="none" strike="noStrike" cap="none" normalizeH="0" baseline="0" dirty="0">
              <a:ln>
                <a:noFill/>
              </a:ln>
              <a:solidFill>
                <a:schemeClr val="bg1">
                  <a:lumMod val="95000"/>
                </a:schemeClr>
              </a:solidFill>
              <a:effectLst/>
              <a:latin typeface="Arial" panose="020B0604020202020204" pitchFamily="34" charset="0"/>
            </a:endParaRPr>
          </a:p>
          <a:p>
            <a:pPr marL="742950" lvl="1" indent="-285750" algn="l" rtl="0" eaLnBrk="0" fontAlgn="base" hangingPunct="0">
              <a:lnSpc>
                <a:spcPct val="150000"/>
              </a:lnSpc>
              <a:spcBef>
                <a:spcPct val="0"/>
              </a:spcBef>
              <a:spcAft>
                <a:spcPct val="0"/>
              </a:spcAft>
              <a:buFont typeface="Wingdings" panose="05000000000000000000" pitchFamily="2" charset="2"/>
              <a:buChar char="v"/>
            </a:pPr>
            <a:r>
              <a:rPr kumimoji="0" lang="en-US" altLang="en-US" b="0" i="0" u="none" strike="noStrike" cap="none" normalizeH="0" baseline="0" dirty="0">
                <a:ln>
                  <a:noFill/>
                </a:ln>
                <a:solidFill>
                  <a:schemeClr val="bg1">
                    <a:lumMod val="95000"/>
                  </a:schemeClr>
                </a:solidFill>
                <a:effectLst/>
                <a:latin typeface="Arial" panose="020B0604020202020204" pitchFamily="34" charset="0"/>
              </a:rPr>
              <a:t>This ambiguity is known as the </a:t>
            </a:r>
            <a:r>
              <a:rPr kumimoji="0" lang="en-US" altLang="en-US" b="1" i="0" u="none" strike="noStrike" cap="none" normalizeH="0" baseline="0" dirty="0">
                <a:ln>
                  <a:noFill/>
                </a:ln>
                <a:solidFill>
                  <a:schemeClr val="bg1">
                    <a:lumMod val="95000"/>
                  </a:schemeClr>
                </a:solidFill>
                <a:effectLst/>
                <a:latin typeface="Arial" panose="020B0604020202020204" pitchFamily="34" charset="0"/>
              </a:rPr>
              <a:t>"Diamond Problem" </a:t>
            </a:r>
            <a:r>
              <a:rPr kumimoji="0" lang="en-US" altLang="en-US" b="0" i="0" u="none" strike="noStrike" cap="none" normalizeH="0" baseline="0" dirty="0">
                <a:ln>
                  <a:noFill/>
                </a:ln>
                <a:solidFill>
                  <a:schemeClr val="bg1">
                    <a:lumMod val="95000"/>
                  </a:schemeClr>
                </a:solidFill>
                <a:effectLst/>
                <a:latin typeface="Arial" panose="020B0604020202020204" pitchFamily="34" charset="0"/>
              </a:rPr>
              <a:t>and can lead to complex, error-prone code.</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endParaRPr kumimoji="0" lang="en-US" altLang="en-US" b="1" i="0" u="none" strike="noStrike" cap="none" normalizeH="0" baseline="0" dirty="0">
              <a:ln>
                <a:noFill/>
              </a:ln>
              <a:solidFill>
                <a:schemeClr val="bg1">
                  <a:lumMod val="95000"/>
                </a:schemeClr>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bg1">
                    <a:lumMod val="95000"/>
                  </a:schemeClr>
                </a:solidFill>
                <a:effectLst/>
                <a:latin typeface="Arial" panose="020B0604020202020204" pitchFamily="34" charset="0"/>
              </a:rPr>
              <a:t>Simplicity &amp; Readability</a:t>
            </a:r>
            <a:endParaRPr kumimoji="0" lang="en-US" altLang="en-US" b="0" i="0" u="none" strike="noStrike" cap="none" normalizeH="0" baseline="0" dirty="0">
              <a:ln>
                <a:noFill/>
              </a:ln>
              <a:solidFill>
                <a:schemeClr val="bg1">
                  <a:lumMod val="95000"/>
                </a:schemeClr>
              </a:solidFill>
              <a:effectLst/>
              <a:latin typeface="Arial" panose="020B0604020202020204" pitchFamily="34" charset="0"/>
            </a:endParaRPr>
          </a:p>
          <a:p>
            <a:pPr marL="742950" lvl="1" indent="-285750" algn="l" rtl="0" eaLnBrk="0" fontAlgn="base" hangingPunct="0">
              <a:lnSpc>
                <a:spcPct val="150000"/>
              </a:lnSpc>
              <a:spcBef>
                <a:spcPct val="0"/>
              </a:spcBef>
              <a:spcAft>
                <a:spcPct val="0"/>
              </a:spcAft>
              <a:buFont typeface="Wingdings" panose="05000000000000000000" pitchFamily="2" charset="2"/>
              <a:buChar char="v"/>
            </a:pPr>
            <a:r>
              <a:rPr kumimoji="0" lang="en-US" altLang="en-US" b="0" i="0" u="none" strike="noStrike" cap="none" normalizeH="0" baseline="0" dirty="0">
                <a:ln>
                  <a:noFill/>
                </a:ln>
                <a:solidFill>
                  <a:schemeClr val="bg1">
                    <a:lumMod val="95000"/>
                  </a:schemeClr>
                </a:solidFill>
                <a:effectLst/>
                <a:latin typeface="Arial" panose="020B0604020202020204" pitchFamily="34" charset="0"/>
              </a:rPr>
              <a:t>Restricting classes to single inheritance keeps the code structure simpler and more predictable.</a:t>
            </a:r>
          </a:p>
          <a:p>
            <a:pPr marL="742950" lvl="1" indent="-285750" algn="l" rtl="0" eaLnBrk="0" fontAlgn="base" hangingPunct="0">
              <a:lnSpc>
                <a:spcPct val="150000"/>
              </a:lnSpc>
              <a:spcBef>
                <a:spcPct val="0"/>
              </a:spcBef>
              <a:spcAft>
                <a:spcPct val="0"/>
              </a:spcAft>
              <a:buFont typeface="Wingdings" panose="05000000000000000000" pitchFamily="2" charset="2"/>
              <a:buChar char="v"/>
            </a:pPr>
            <a:r>
              <a:rPr kumimoji="0" lang="en-US" altLang="en-US" b="0" i="0" u="none" strike="noStrike" cap="none" normalizeH="0" baseline="0" dirty="0">
                <a:ln>
                  <a:noFill/>
                </a:ln>
                <a:solidFill>
                  <a:schemeClr val="bg1">
                    <a:lumMod val="95000"/>
                  </a:schemeClr>
                </a:solidFill>
                <a:effectLst/>
                <a:latin typeface="Arial" panose="020B0604020202020204" pitchFamily="34" charset="0"/>
              </a:rPr>
              <a:t>Easier to maintain and debug with a clear inheritance path.</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endParaRPr kumimoji="0" lang="en-US" altLang="en-US" b="0" i="0" u="none" strike="noStrike" cap="none" normalizeH="0" baseline="0" dirty="0">
              <a:ln>
                <a:noFill/>
              </a:ln>
              <a:solidFill>
                <a:schemeClr val="bg1">
                  <a:lumMod val="95000"/>
                </a:schemeClr>
              </a:solidFill>
              <a:effectLst/>
              <a:latin typeface="Arial" panose="020B0604020202020204" pitchFamily="34" charset="0"/>
            </a:endParaRPr>
          </a:p>
        </p:txBody>
      </p:sp>
      <p:pic>
        <p:nvPicPr>
          <p:cNvPr id="6" name="תמונה 5" descr="תמונה שמכילה אומנות, עיצוב&#10;&#10;התיאור נוצר באופן אוטומטי">
            <a:extLst>
              <a:ext uri="{FF2B5EF4-FFF2-40B4-BE49-F238E27FC236}">
                <a16:creationId xmlns:a16="http://schemas.microsoft.com/office/drawing/2014/main" id="{2BAC97BE-0EBA-7588-CCF8-20072AAB8C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86800" y="1040315"/>
            <a:ext cx="2857500" cy="28575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4056885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78964" y="1399032"/>
            <a:ext cx="6867144" cy="4751832"/>
          </a:xfrm>
          <a:prstGeom prst="rect">
            <a:avLst/>
          </a:prstGeom>
        </p:spPr>
      </p:pic>
      <p:sp>
        <p:nvSpPr>
          <p:cNvPr id="3" name="object 3"/>
          <p:cNvSpPr txBox="1"/>
          <p:nvPr/>
        </p:nvSpPr>
        <p:spPr>
          <a:xfrm>
            <a:off x="4193285" y="264668"/>
            <a:ext cx="3804920" cy="513715"/>
          </a:xfrm>
          <a:prstGeom prst="rect">
            <a:avLst/>
          </a:prstGeom>
        </p:spPr>
        <p:txBody>
          <a:bodyPr vert="horz" wrap="square" lIns="0" tIns="12700" rIns="0" bIns="0" rtlCol="0">
            <a:spAutoFit/>
          </a:bodyPr>
          <a:lstStyle/>
          <a:p>
            <a:pPr marL="12700">
              <a:lnSpc>
                <a:spcPct val="100000"/>
              </a:lnSpc>
              <a:spcBef>
                <a:spcPts val="100"/>
              </a:spcBef>
            </a:pPr>
            <a:r>
              <a:rPr sz="3200" spc="190" dirty="0">
                <a:solidFill>
                  <a:srgbClr val="FA8B29"/>
                </a:solidFill>
                <a:latin typeface="Cambria"/>
                <a:cs typeface="Cambria"/>
              </a:rPr>
              <a:t>CLASSES</a:t>
            </a:r>
            <a:r>
              <a:rPr sz="3200" spc="10" dirty="0">
                <a:solidFill>
                  <a:srgbClr val="FA8B29"/>
                </a:solidFill>
                <a:latin typeface="Cambria"/>
                <a:cs typeface="Cambria"/>
              </a:rPr>
              <a:t> </a:t>
            </a:r>
            <a:r>
              <a:rPr sz="3200" spc="165" dirty="0">
                <a:solidFill>
                  <a:srgbClr val="FA8B29"/>
                </a:solidFill>
                <a:latin typeface="Cambria"/>
                <a:cs typeface="Cambria"/>
              </a:rPr>
              <a:t>METHODS</a:t>
            </a:r>
            <a:endParaRPr sz="3200" dirty="0">
              <a:latin typeface="Cambria"/>
              <a:cs typeface="Cambria"/>
            </a:endParaRPr>
          </a:p>
        </p:txBody>
      </p:sp>
      <p:sp>
        <p:nvSpPr>
          <p:cNvPr id="4" name="object 4"/>
          <p:cNvSpPr txBox="1"/>
          <p:nvPr/>
        </p:nvSpPr>
        <p:spPr>
          <a:xfrm>
            <a:off x="359156" y="1053465"/>
            <a:ext cx="1974214"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FFFFFF"/>
                </a:solidFill>
                <a:latin typeface="Segoe UI"/>
                <a:cs typeface="Segoe UI"/>
              </a:rPr>
              <a:t>Java</a:t>
            </a:r>
            <a:r>
              <a:rPr sz="1800" spc="-50" dirty="0">
                <a:solidFill>
                  <a:srgbClr val="FFFFFF"/>
                </a:solidFill>
                <a:latin typeface="Segoe UI"/>
                <a:cs typeface="Segoe UI"/>
              </a:rPr>
              <a:t> </a:t>
            </a:r>
            <a:r>
              <a:rPr sz="1800" spc="-5" dirty="0">
                <a:solidFill>
                  <a:srgbClr val="FFFFFF"/>
                </a:solidFill>
                <a:latin typeface="Segoe UI"/>
                <a:cs typeface="Segoe UI"/>
              </a:rPr>
              <a:t>class</a:t>
            </a:r>
            <a:r>
              <a:rPr sz="1800" spc="-25" dirty="0">
                <a:solidFill>
                  <a:srgbClr val="FFFFFF"/>
                </a:solidFill>
                <a:latin typeface="Segoe UI"/>
                <a:cs typeface="Segoe UI"/>
              </a:rPr>
              <a:t> </a:t>
            </a:r>
            <a:r>
              <a:rPr sz="1800" spc="-5" dirty="0">
                <a:solidFill>
                  <a:srgbClr val="FFFFFF"/>
                </a:solidFill>
                <a:latin typeface="Segoe UI"/>
                <a:cs typeface="Segoe UI"/>
              </a:rPr>
              <a:t>methods:</a:t>
            </a:r>
            <a:endParaRPr sz="1800">
              <a:latin typeface="Segoe UI"/>
              <a:cs typeface="Segoe U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20767" y="438910"/>
            <a:ext cx="6800088" cy="6419086"/>
          </a:xfrm>
          <a:prstGeom prst="rect">
            <a:avLst/>
          </a:prstGeom>
        </p:spPr>
      </p:pic>
      <p:sp>
        <p:nvSpPr>
          <p:cNvPr id="3" name="object 3"/>
          <p:cNvSpPr txBox="1">
            <a:spLocks noGrp="1"/>
          </p:cNvSpPr>
          <p:nvPr>
            <p:ph type="title"/>
          </p:nvPr>
        </p:nvSpPr>
        <p:spPr>
          <a:xfrm>
            <a:off x="3438271" y="0"/>
            <a:ext cx="4505960" cy="452120"/>
          </a:xfrm>
          <a:prstGeom prst="rect">
            <a:avLst/>
          </a:prstGeom>
        </p:spPr>
        <p:txBody>
          <a:bodyPr vert="horz" wrap="square" lIns="0" tIns="12065" rIns="0" bIns="0" rtlCol="0">
            <a:spAutoFit/>
          </a:bodyPr>
          <a:lstStyle/>
          <a:p>
            <a:pPr marL="12700">
              <a:lnSpc>
                <a:spcPct val="100000"/>
              </a:lnSpc>
              <a:spcBef>
                <a:spcPts val="95"/>
              </a:spcBef>
            </a:pPr>
            <a:r>
              <a:rPr sz="2800" b="1" spc="210" dirty="0">
                <a:latin typeface="Cambria"/>
                <a:cs typeface="Cambria"/>
              </a:rPr>
              <a:t>INITIALIZATION</a:t>
            </a:r>
            <a:r>
              <a:rPr sz="2800" b="1" spc="85" dirty="0">
                <a:latin typeface="Cambria"/>
                <a:cs typeface="Cambria"/>
              </a:rPr>
              <a:t> </a:t>
            </a:r>
            <a:r>
              <a:rPr sz="2800" b="1" spc="335" dirty="0">
                <a:latin typeface="Cambria"/>
                <a:cs typeface="Cambria"/>
              </a:rPr>
              <a:t>BLOCK</a:t>
            </a:r>
            <a:endParaRPr sz="2800">
              <a:latin typeface="Cambria"/>
              <a:cs typeface="Cambria"/>
            </a:endParaRPr>
          </a:p>
        </p:txBody>
      </p:sp>
      <p:sp>
        <p:nvSpPr>
          <p:cNvPr id="4" name="object 4"/>
          <p:cNvSpPr txBox="1"/>
          <p:nvPr/>
        </p:nvSpPr>
        <p:spPr>
          <a:xfrm>
            <a:off x="0" y="689678"/>
            <a:ext cx="4773167" cy="5521383"/>
          </a:xfrm>
          <a:prstGeom prst="rect">
            <a:avLst/>
          </a:prstGeom>
        </p:spPr>
        <p:txBody>
          <a:bodyPr vert="horz" wrap="square" lIns="0" tIns="12065" rIns="0" bIns="0" rtlCol="0">
            <a:spAutoFit/>
          </a:bodyPr>
          <a:lstStyle/>
          <a:p>
            <a:pPr marL="12700" marR="148590" algn="l" rtl="0">
              <a:lnSpc>
                <a:spcPct val="100000"/>
              </a:lnSpc>
              <a:spcBef>
                <a:spcPts val="95"/>
              </a:spcBef>
            </a:pPr>
            <a:r>
              <a:rPr sz="2000" spc="-5" dirty="0">
                <a:solidFill>
                  <a:srgbClr val="FFFFFF"/>
                </a:solidFill>
                <a:latin typeface="Calibri"/>
                <a:cs typeface="Calibri"/>
              </a:rPr>
              <a:t>In</a:t>
            </a:r>
            <a:r>
              <a:rPr sz="2000" spc="-20" dirty="0">
                <a:solidFill>
                  <a:srgbClr val="FFFFFF"/>
                </a:solidFill>
                <a:latin typeface="Calibri"/>
                <a:cs typeface="Calibri"/>
              </a:rPr>
              <a:t> </a:t>
            </a:r>
            <a:r>
              <a:rPr sz="2000" spc="-5" dirty="0">
                <a:solidFill>
                  <a:srgbClr val="FFFFFF"/>
                </a:solidFill>
                <a:latin typeface="Calibri"/>
                <a:cs typeface="Calibri"/>
              </a:rPr>
              <a:t>a </a:t>
            </a:r>
            <a:r>
              <a:rPr sz="2000" spc="-15" dirty="0">
                <a:solidFill>
                  <a:srgbClr val="FFFFFF"/>
                </a:solidFill>
                <a:latin typeface="Calibri"/>
                <a:cs typeface="Calibri"/>
              </a:rPr>
              <a:t>Java</a:t>
            </a:r>
            <a:r>
              <a:rPr sz="2000" spc="-5" dirty="0">
                <a:solidFill>
                  <a:srgbClr val="FFFFFF"/>
                </a:solidFill>
                <a:latin typeface="Calibri"/>
                <a:cs typeface="Calibri"/>
              </a:rPr>
              <a:t> </a:t>
            </a:r>
            <a:r>
              <a:rPr sz="2000" spc="-15" dirty="0">
                <a:solidFill>
                  <a:srgbClr val="FFFFFF"/>
                </a:solidFill>
                <a:latin typeface="Calibri"/>
                <a:cs typeface="Calibri"/>
              </a:rPr>
              <a:t>program,</a:t>
            </a:r>
            <a:r>
              <a:rPr sz="2000" spc="20" dirty="0">
                <a:solidFill>
                  <a:srgbClr val="FFFFFF"/>
                </a:solidFill>
                <a:latin typeface="Calibri"/>
                <a:cs typeface="Calibri"/>
              </a:rPr>
              <a:t> </a:t>
            </a:r>
            <a:r>
              <a:rPr sz="2000" spc="-10" dirty="0">
                <a:solidFill>
                  <a:srgbClr val="FFFFFF"/>
                </a:solidFill>
                <a:latin typeface="Calibri"/>
                <a:cs typeface="Calibri"/>
              </a:rPr>
              <a:t>operations</a:t>
            </a:r>
            <a:r>
              <a:rPr sz="2000" spc="5" dirty="0">
                <a:solidFill>
                  <a:srgbClr val="FFFFFF"/>
                </a:solidFill>
                <a:latin typeface="Calibri"/>
                <a:cs typeface="Calibri"/>
              </a:rPr>
              <a:t> </a:t>
            </a:r>
            <a:r>
              <a:rPr sz="2000" spc="-10" dirty="0">
                <a:solidFill>
                  <a:srgbClr val="FFFFFF"/>
                </a:solidFill>
                <a:latin typeface="Calibri"/>
                <a:cs typeface="Calibri"/>
              </a:rPr>
              <a:t>can</a:t>
            </a:r>
            <a:r>
              <a:rPr sz="2000" dirty="0">
                <a:solidFill>
                  <a:srgbClr val="FFFFFF"/>
                </a:solidFill>
                <a:latin typeface="Calibri"/>
                <a:cs typeface="Calibri"/>
              </a:rPr>
              <a:t> </a:t>
            </a:r>
            <a:r>
              <a:rPr sz="2000" spc="-5" dirty="0">
                <a:solidFill>
                  <a:srgbClr val="FFFFFF"/>
                </a:solidFill>
                <a:latin typeface="Calibri"/>
                <a:cs typeface="Calibri"/>
              </a:rPr>
              <a:t>be</a:t>
            </a:r>
            <a:r>
              <a:rPr sz="2000" spc="5" dirty="0">
                <a:solidFill>
                  <a:srgbClr val="FFFFFF"/>
                </a:solidFill>
                <a:latin typeface="Calibri"/>
                <a:cs typeface="Calibri"/>
              </a:rPr>
              <a:t> </a:t>
            </a:r>
            <a:r>
              <a:rPr sz="2000" spc="-15" dirty="0">
                <a:solidFill>
                  <a:srgbClr val="FFFFFF"/>
                </a:solidFill>
                <a:latin typeface="Calibri"/>
                <a:cs typeface="Calibri"/>
              </a:rPr>
              <a:t>performed </a:t>
            </a:r>
            <a:r>
              <a:rPr sz="2000" spc="-10" dirty="0">
                <a:solidFill>
                  <a:srgbClr val="FFFFFF"/>
                </a:solidFill>
                <a:latin typeface="Calibri"/>
                <a:cs typeface="Calibri"/>
              </a:rPr>
              <a:t> </a:t>
            </a:r>
            <a:r>
              <a:rPr sz="2000" spc="-5" dirty="0">
                <a:solidFill>
                  <a:srgbClr val="FFFFFF"/>
                </a:solidFill>
                <a:latin typeface="Calibri"/>
                <a:cs typeface="Calibri"/>
              </a:rPr>
              <a:t>on</a:t>
            </a:r>
            <a:r>
              <a:rPr sz="2000" spc="5" dirty="0">
                <a:solidFill>
                  <a:srgbClr val="FFFFFF"/>
                </a:solidFill>
                <a:latin typeface="Calibri"/>
                <a:cs typeface="Calibri"/>
              </a:rPr>
              <a:t> </a:t>
            </a:r>
            <a:r>
              <a:rPr sz="2000" spc="-10" dirty="0">
                <a:solidFill>
                  <a:srgbClr val="FFFFFF"/>
                </a:solidFill>
                <a:latin typeface="Calibri"/>
                <a:cs typeface="Calibri"/>
              </a:rPr>
              <a:t>methods,</a:t>
            </a:r>
            <a:r>
              <a:rPr sz="2000" spc="25" dirty="0">
                <a:solidFill>
                  <a:srgbClr val="FFFFFF"/>
                </a:solidFill>
                <a:latin typeface="Calibri"/>
                <a:cs typeface="Calibri"/>
              </a:rPr>
              <a:t> </a:t>
            </a:r>
            <a:r>
              <a:rPr sz="2000" spc="-15" dirty="0">
                <a:solidFill>
                  <a:srgbClr val="FFFFFF"/>
                </a:solidFill>
                <a:latin typeface="Calibri"/>
                <a:cs typeface="Calibri"/>
              </a:rPr>
              <a:t>constructors,</a:t>
            </a:r>
            <a:r>
              <a:rPr sz="2000" spc="15" dirty="0">
                <a:solidFill>
                  <a:srgbClr val="FFFFFF"/>
                </a:solidFill>
                <a:latin typeface="Calibri"/>
                <a:cs typeface="Calibri"/>
              </a:rPr>
              <a:t> </a:t>
            </a:r>
            <a:r>
              <a:rPr sz="2000" spc="-5" dirty="0">
                <a:solidFill>
                  <a:srgbClr val="FFFFFF"/>
                </a:solidFill>
                <a:latin typeface="Calibri"/>
                <a:cs typeface="Calibri"/>
              </a:rPr>
              <a:t>and</a:t>
            </a:r>
            <a:r>
              <a:rPr sz="2000" dirty="0">
                <a:solidFill>
                  <a:srgbClr val="FFFFFF"/>
                </a:solidFill>
                <a:latin typeface="Calibri"/>
                <a:cs typeface="Calibri"/>
              </a:rPr>
              <a:t> </a:t>
            </a:r>
            <a:r>
              <a:rPr sz="2000" spc="-10" dirty="0">
                <a:solidFill>
                  <a:srgbClr val="FFFFFF"/>
                </a:solidFill>
                <a:latin typeface="Calibri"/>
                <a:cs typeface="Calibri"/>
              </a:rPr>
              <a:t>initialization </a:t>
            </a:r>
            <a:r>
              <a:rPr sz="2000" spc="-5" dirty="0">
                <a:solidFill>
                  <a:srgbClr val="FFFFFF"/>
                </a:solidFill>
                <a:latin typeface="Calibri"/>
                <a:cs typeface="Calibri"/>
              </a:rPr>
              <a:t> </a:t>
            </a:r>
            <a:r>
              <a:rPr sz="2000" spc="-10" dirty="0">
                <a:solidFill>
                  <a:srgbClr val="FFFFFF"/>
                </a:solidFill>
                <a:latin typeface="Calibri"/>
                <a:cs typeface="Calibri"/>
              </a:rPr>
              <a:t>blocks.</a:t>
            </a:r>
            <a:r>
              <a:rPr sz="2000" dirty="0">
                <a:solidFill>
                  <a:srgbClr val="FFFFFF"/>
                </a:solidFill>
                <a:latin typeface="Calibri"/>
                <a:cs typeface="Calibri"/>
              </a:rPr>
              <a:t> </a:t>
            </a:r>
            <a:r>
              <a:rPr sz="2000" spc="-10" dirty="0">
                <a:solidFill>
                  <a:srgbClr val="FFFFFF"/>
                </a:solidFill>
                <a:latin typeface="Calibri"/>
                <a:cs typeface="Calibri"/>
              </a:rPr>
              <a:t>Instance</a:t>
            </a:r>
            <a:r>
              <a:rPr sz="2000" spc="-15" dirty="0">
                <a:solidFill>
                  <a:srgbClr val="FFFFFF"/>
                </a:solidFill>
                <a:latin typeface="Calibri"/>
                <a:cs typeface="Calibri"/>
              </a:rPr>
              <a:t> </a:t>
            </a:r>
            <a:r>
              <a:rPr sz="2000" spc="-10" dirty="0">
                <a:solidFill>
                  <a:srgbClr val="FFFFFF"/>
                </a:solidFill>
                <a:latin typeface="Calibri"/>
                <a:cs typeface="Calibri"/>
              </a:rPr>
              <a:t>Initialization</a:t>
            </a:r>
            <a:r>
              <a:rPr sz="2000" spc="-25" dirty="0">
                <a:solidFill>
                  <a:srgbClr val="FFFFFF"/>
                </a:solidFill>
                <a:latin typeface="Calibri"/>
                <a:cs typeface="Calibri"/>
              </a:rPr>
              <a:t> </a:t>
            </a:r>
            <a:r>
              <a:rPr sz="2000" spc="-10" dirty="0">
                <a:solidFill>
                  <a:srgbClr val="FFFFFF"/>
                </a:solidFill>
                <a:latin typeface="Calibri"/>
                <a:cs typeface="Calibri"/>
              </a:rPr>
              <a:t>Blocks</a:t>
            </a:r>
            <a:r>
              <a:rPr sz="2000" spc="10" dirty="0">
                <a:solidFill>
                  <a:srgbClr val="FFFFFF"/>
                </a:solidFill>
                <a:latin typeface="Calibri"/>
                <a:cs typeface="Calibri"/>
              </a:rPr>
              <a:t> </a:t>
            </a:r>
            <a:r>
              <a:rPr sz="2000" spc="-15" dirty="0">
                <a:solidFill>
                  <a:srgbClr val="FFFFFF"/>
                </a:solidFill>
                <a:latin typeface="Calibri"/>
                <a:cs typeface="Calibri"/>
              </a:rPr>
              <a:t>are </a:t>
            </a:r>
            <a:r>
              <a:rPr sz="2000" spc="-10" dirty="0">
                <a:solidFill>
                  <a:srgbClr val="FFFFFF"/>
                </a:solidFill>
                <a:latin typeface="Calibri"/>
                <a:cs typeface="Calibri"/>
              </a:rPr>
              <a:t> used</a:t>
            </a:r>
            <a:r>
              <a:rPr sz="2000" spc="10" dirty="0">
                <a:solidFill>
                  <a:srgbClr val="FFFFFF"/>
                </a:solidFill>
                <a:latin typeface="Calibri"/>
                <a:cs typeface="Calibri"/>
              </a:rPr>
              <a:t> </a:t>
            </a:r>
            <a:r>
              <a:rPr sz="2000" spc="-10" dirty="0">
                <a:solidFill>
                  <a:srgbClr val="FFFFFF"/>
                </a:solidFill>
                <a:latin typeface="Calibri"/>
                <a:cs typeface="Calibri"/>
              </a:rPr>
              <a:t>to</a:t>
            </a:r>
            <a:r>
              <a:rPr sz="2000" dirty="0">
                <a:solidFill>
                  <a:srgbClr val="FFFFFF"/>
                </a:solidFill>
                <a:latin typeface="Calibri"/>
                <a:cs typeface="Calibri"/>
              </a:rPr>
              <a:t> </a:t>
            </a:r>
            <a:r>
              <a:rPr sz="2000" spc="-10" dirty="0">
                <a:solidFill>
                  <a:srgbClr val="FFFFFF"/>
                </a:solidFill>
                <a:latin typeface="Calibri"/>
                <a:cs typeface="Calibri"/>
              </a:rPr>
              <a:t>initialize</a:t>
            </a:r>
            <a:r>
              <a:rPr sz="2000" spc="-30" dirty="0">
                <a:solidFill>
                  <a:srgbClr val="FFFFFF"/>
                </a:solidFill>
                <a:latin typeface="Calibri"/>
                <a:cs typeface="Calibri"/>
              </a:rPr>
              <a:t> </a:t>
            </a:r>
            <a:r>
              <a:rPr sz="2000" spc="-10" dirty="0">
                <a:solidFill>
                  <a:srgbClr val="FFFFFF"/>
                </a:solidFill>
                <a:latin typeface="Calibri"/>
                <a:cs typeface="Calibri"/>
              </a:rPr>
              <a:t>instance</a:t>
            </a:r>
            <a:r>
              <a:rPr sz="2000" spc="-15" dirty="0">
                <a:solidFill>
                  <a:srgbClr val="FFFFFF"/>
                </a:solidFill>
                <a:latin typeface="Calibri"/>
                <a:cs typeface="Calibri"/>
              </a:rPr>
              <a:t> </a:t>
            </a:r>
            <a:r>
              <a:rPr sz="2000" spc="-5" dirty="0">
                <a:solidFill>
                  <a:srgbClr val="FFFFFF"/>
                </a:solidFill>
                <a:latin typeface="Calibri"/>
                <a:cs typeface="Calibri"/>
              </a:rPr>
              <a:t>variables. So</a:t>
            </a:r>
            <a:r>
              <a:rPr sz="2000" spc="20" dirty="0">
                <a:solidFill>
                  <a:srgbClr val="FFFFFF"/>
                </a:solidFill>
                <a:latin typeface="Calibri"/>
                <a:cs typeface="Calibri"/>
              </a:rPr>
              <a:t> </a:t>
            </a:r>
            <a:r>
              <a:rPr sz="2000" spc="-25" dirty="0">
                <a:solidFill>
                  <a:srgbClr val="FFFFFF"/>
                </a:solidFill>
                <a:latin typeface="Calibri"/>
                <a:cs typeface="Calibri"/>
              </a:rPr>
              <a:t>firstly, </a:t>
            </a:r>
            <a:r>
              <a:rPr sz="2000" spc="-10" dirty="0">
                <a:solidFill>
                  <a:srgbClr val="FFFFFF"/>
                </a:solidFill>
                <a:latin typeface="Calibri"/>
                <a:cs typeface="Calibri"/>
              </a:rPr>
              <a:t>the </a:t>
            </a:r>
            <a:r>
              <a:rPr sz="2000" spc="-345" dirty="0">
                <a:solidFill>
                  <a:srgbClr val="FFFFFF"/>
                </a:solidFill>
                <a:latin typeface="Calibri"/>
                <a:cs typeface="Calibri"/>
              </a:rPr>
              <a:t> </a:t>
            </a:r>
            <a:r>
              <a:rPr sz="2000" spc="-10" dirty="0">
                <a:solidFill>
                  <a:srgbClr val="FFFFFF"/>
                </a:solidFill>
                <a:latin typeface="Calibri"/>
                <a:cs typeface="Calibri"/>
              </a:rPr>
              <a:t>constructor</a:t>
            </a:r>
            <a:r>
              <a:rPr sz="2000" spc="5" dirty="0">
                <a:solidFill>
                  <a:srgbClr val="FFFFFF"/>
                </a:solidFill>
                <a:latin typeface="Calibri"/>
                <a:cs typeface="Calibri"/>
              </a:rPr>
              <a:t> </a:t>
            </a:r>
            <a:r>
              <a:rPr sz="2000" spc="-5" dirty="0">
                <a:solidFill>
                  <a:srgbClr val="FFFFFF"/>
                </a:solidFill>
                <a:latin typeface="Calibri"/>
                <a:cs typeface="Calibri"/>
              </a:rPr>
              <a:t>is </a:t>
            </a:r>
            <a:r>
              <a:rPr sz="2000" spc="-15" dirty="0">
                <a:solidFill>
                  <a:srgbClr val="FFFFFF"/>
                </a:solidFill>
                <a:latin typeface="Calibri"/>
                <a:cs typeface="Calibri"/>
              </a:rPr>
              <a:t>invoked,</a:t>
            </a:r>
            <a:r>
              <a:rPr sz="2000" spc="5" dirty="0">
                <a:solidFill>
                  <a:srgbClr val="FFFFFF"/>
                </a:solidFill>
                <a:latin typeface="Calibri"/>
                <a:cs typeface="Calibri"/>
              </a:rPr>
              <a:t> </a:t>
            </a:r>
            <a:r>
              <a:rPr sz="2000" spc="-5" dirty="0">
                <a:solidFill>
                  <a:srgbClr val="FFFFFF"/>
                </a:solidFill>
                <a:latin typeface="Calibri"/>
                <a:cs typeface="Calibri"/>
              </a:rPr>
              <a:t>and</a:t>
            </a:r>
            <a:r>
              <a:rPr sz="2000" spc="-15" dirty="0">
                <a:solidFill>
                  <a:srgbClr val="FFFFFF"/>
                </a:solidFill>
                <a:latin typeface="Calibri"/>
                <a:cs typeface="Calibri"/>
              </a:rPr>
              <a:t> </a:t>
            </a:r>
            <a:r>
              <a:rPr sz="2000" spc="-5" dirty="0">
                <a:solidFill>
                  <a:srgbClr val="FFFFFF"/>
                </a:solidFill>
                <a:latin typeface="Calibri"/>
                <a:cs typeface="Calibri"/>
              </a:rPr>
              <a:t>the</a:t>
            </a:r>
            <a:r>
              <a:rPr sz="2000" spc="5" dirty="0">
                <a:solidFill>
                  <a:srgbClr val="FFFFFF"/>
                </a:solidFill>
                <a:latin typeface="Calibri"/>
                <a:cs typeface="Calibri"/>
              </a:rPr>
              <a:t> </a:t>
            </a:r>
            <a:r>
              <a:rPr sz="2000" spc="-15" dirty="0">
                <a:solidFill>
                  <a:srgbClr val="FFFFFF"/>
                </a:solidFill>
                <a:latin typeface="Calibri"/>
                <a:cs typeface="Calibri"/>
              </a:rPr>
              <a:t>java</a:t>
            </a:r>
            <a:r>
              <a:rPr sz="2000" spc="-10" dirty="0">
                <a:solidFill>
                  <a:srgbClr val="FFFFFF"/>
                </a:solidFill>
                <a:latin typeface="Calibri"/>
                <a:cs typeface="Calibri"/>
              </a:rPr>
              <a:t> compiler </a:t>
            </a:r>
            <a:r>
              <a:rPr sz="2000" spc="-5" dirty="0">
                <a:solidFill>
                  <a:srgbClr val="FFFFFF"/>
                </a:solidFill>
                <a:latin typeface="Calibri"/>
                <a:cs typeface="Calibri"/>
              </a:rPr>
              <a:t> </a:t>
            </a:r>
            <a:r>
              <a:rPr sz="2000" spc="-10" dirty="0">
                <a:solidFill>
                  <a:srgbClr val="FFFFFF"/>
                </a:solidFill>
                <a:latin typeface="Calibri"/>
                <a:cs typeface="Calibri"/>
              </a:rPr>
              <a:t>copies </a:t>
            </a:r>
            <a:r>
              <a:rPr sz="2000" spc="-5" dirty="0">
                <a:solidFill>
                  <a:srgbClr val="FFFFFF"/>
                </a:solidFill>
                <a:latin typeface="Calibri"/>
                <a:cs typeface="Calibri"/>
              </a:rPr>
              <a:t>the </a:t>
            </a:r>
            <a:r>
              <a:rPr sz="2000" spc="-10" dirty="0">
                <a:solidFill>
                  <a:srgbClr val="FFFFFF"/>
                </a:solidFill>
                <a:latin typeface="Calibri"/>
                <a:cs typeface="Calibri"/>
              </a:rPr>
              <a:t>instance </a:t>
            </a:r>
            <a:r>
              <a:rPr sz="2000" spc="-5" dirty="0">
                <a:solidFill>
                  <a:srgbClr val="FFFFFF"/>
                </a:solidFill>
                <a:latin typeface="Calibri"/>
                <a:cs typeface="Calibri"/>
              </a:rPr>
              <a:t>initializer block in the </a:t>
            </a:r>
            <a:r>
              <a:rPr sz="2000" dirty="0">
                <a:solidFill>
                  <a:srgbClr val="FFFFFF"/>
                </a:solidFill>
                <a:latin typeface="Calibri"/>
                <a:cs typeface="Calibri"/>
              </a:rPr>
              <a:t> </a:t>
            </a:r>
            <a:r>
              <a:rPr sz="2000" spc="-10" dirty="0">
                <a:solidFill>
                  <a:srgbClr val="FFFFFF"/>
                </a:solidFill>
                <a:latin typeface="Calibri"/>
                <a:cs typeface="Calibri"/>
              </a:rPr>
              <a:t>constructor</a:t>
            </a:r>
            <a:r>
              <a:rPr sz="2000" spc="10" dirty="0">
                <a:solidFill>
                  <a:srgbClr val="FFFFFF"/>
                </a:solidFill>
                <a:latin typeface="Calibri"/>
                <a:cs typeface="Calibri"/>
              </a:rPr>
              <a:t> </a:t>
            </a:r>
            <a:r>
              <a:rPr sz="2000" spc="-10" dirty="0">
                <a:solidFill>
                  <a:srgbClr val="FFFFFF"/>
                </a:solidFill>
                <a:latin typeface="Calibri"/>
                <a:cs typeface="Calibri"/>
              </a:rPr>
              <a:t>after</a:t>
            </a:r>
            <a:r>
              <a:rPr sz="2000" spc="5" dirty="0">
                <a:solidFill>
                  <a:srgbClr val="FFFFFF"/>
                </a:solidFill>
                <a:latin typeface="Calibri"/>
                <a:cs typeface="Calibri"/>
              </a:rPr>
              <a:t> </a:t>
            </a:r>
            <a:r>
              <a:rPr sz="2000" spc="-5" dirty="0">
                <a:solidFill>
                  <a:srgbClr val="FFFFFF"/>
                </a:solidFill>
                <a:latin typeface="Calibri"/>
                <a:cs typeface="Calibri"/>
              </a:rPr>
              <a:t>the </a:t>
            </a:r>
            <a:r>
              <a:rPr sz="2000" spc="-15" dirty="0">
                <a:solidFill>
                  <a:srgbClr val="FFFFFF"/>
                </a:solidFill>
                <a:latin typeface="Calibri"/>
                <a:cs typeface="Calibri"/>
              </a:rPr>
              <a:t>first statement</a:t>
            </a:r>
            <a:r>
              <a:rPr sz="2000" spc="5" dirty="0">
                <a:solidFill>
                  <a:srgbClr val="FFFFFF"/>
                </a:solidFill>
                <a:latin typeface="Calibri"/>
                <a:cs typeface="Calibri"/>
              </a:rPr>
              <a:t> </a:t>
            </a:r>
            <a:r>
              <a:rPr sz="2000" spc="-10" dirty="0">
                <a:solidFill>
                  <a:srgbClr val="FFFFFF"/>
                </a:solidFill>
                <a:latin typeface="Calibri"/>
                <a:cs typeface="Calibri"/>
              </a:rPr>
              <a:t>super().</a:t>
            </a:r>
            <a:endParaRPr sz="2000" dirty="0">
              <a:latin typeface="Calibri"/>
              <a:cs typeface="Calibri"/>
            </a:endParaRPr>
          </a:p>
          <a:p>
            <a:pPr marL="12700" marR="34925" algn="l" rtl="0">
              <a:lnSpc>
                <a:spcPct val="100000"/>
              </a:lnSpc>
            </a:pPr>
            <a:r>
              <a:rPr sz="2000" spc="-10" dirty="0">
                <a:solidFill>
                  <a:srgbClr val="FFFFFF"/>
                </a:solidFill>
                <a:latin typeface="Calibri"/>
                <a:cs typeface="Calibri"/>
              </a:rPr>
              <a:t>They</a:t>
            </a:r>
            <a:r>
              <a:rPr sz="2000" spc="5" dirty="0">
                <a:solidFill>
                  <a:srgbClr val="FFFFFF"/>
                </a:solidFill>
                <a:latin typeface="Calibri"/>
                <a:cs typeface="Calibri"/>
              </a:rPr>
              <a:t> </a:t>
            </a:r>
            <a:r>
              <a:rPr sz="2000" spc="-10" dirty="0">
                <a:solidFill>
                  <a:srgbClr val="FFFFFF"/>
                </a:solidFill>
                <a:latin typeface="Calibri"/>
                <a:cs typeface="Calibri"/>
              </a:rPr>
              <a:t>run</a:t>
            </a:r>
            <a:r>
              <a:rPr sz="2000" spc="-5" dirty="0">
                <a:solidFill>
                  <a:srgbClr val="FFFFFF"/>
                </a:solidFill>
                <a:latin typeface="Calibri"/>
                <a:cs typeface="Calibri"/>
              </a:rPr>
              <a:t> each</a:t>
            </a:r>
            <a:r>
              <a:rPr sz="2000" spc="15" dirty="0">
                <a:solidFill>
                  <a:srgbClr val="FFFFFF"/>
                </a:solidFill>
                <a:latin typeface="Calibri"/>
                <a:cs typeface="Calibri"/>
              </a:rPr>
              <a:t> </a:t>
            </a:r>
            <a:r>
              <a:rPr sz="2000" spc="-5" dirty="0">
                <a:solidFill>
                  <a:srgbClr val="FFFFFF"/>
                </a:solidFill>
                <a:latin typeface="Calibri"/>
                <a:cs typeface="Calibri"/>
              </a:rPr>
              <a:t>time</a:t>
            </a:r>
            <a:r>
              <a:rPr sz="2000" spc="-10" dirty="0">
                <a:solidFill>
                  <a:srgbClr val="FFFFFF"/>
                </a:solidFill>
                <a:latin typeface="Calibri"/>
                <a:cs typeface="Calibri"/>
              </a:rPr>
              <a:t> </a:t>
            </a:r>
            <a:r>
              <a:rPr sz="2000" spc="-5" dirty="0">
                <a:solidFill>
                  <a:srgbClr val="FFFFFF"/>
                </a:solidFill>
                <a:latin typeface="Calibri"/>
                <a:cs typeface="Calibri"/>
              </a:rPr>
              <a:t>when</a:t>
            </a:r>
            <a:r>
              <a:rPr sz="2000" spc="10" dirty="0">
                <a:solidFill>
                  <a:srgbClr val="FFFFFF"/>
                </a:solidFill>
                <a:latin typeface="Calibri"/>
                <a:cs typeface="Calibri"/>
              </a:rPr>
              <a:t> </a:t>
            </a:r>
            <a:r>
              <a:rPr sz="2000" spc="-5" dirty="0">
                <a:solidFill>
                  <a:srgbClr val="FFFFFF"/>
                </a:solidFill>
                <a:latin typeface="Calibri"/>
                <a:cs typeface="Calibri"/>
              </a:rPr>
              <a:t>the</a:t>
            </a:r>
            <a:r>
              <a:rPr sz="2000" spc="5" dirty="0">
                <a:solidFill>
                  <a:srgbClr val="FFFFFF"/>
                </a:solidFill>
                <a:latin typeface="Calibri"/>
                <a:cs typeface="Calibri"/>
              </a:rPr>
              <a:t> </a:t>
            </a:r>
            <a:r>
              <a:rPr sz="2000" spc="-10" dirty="0">
                <a:solidFill>
                  <a:srgbClr val="FFFFFF"/>
                </a:solidFill>
                <a:latin typeface="Calibri"/>
                <a:cs typeface="Calibri"/>
              </a:rPr>
              <a:t>object</a:t>
            </a:r>
            <a:r>
              <a:rPr sz="2000" spc="25" dirty="0">
                <a:solidFill>
                  <a:srgbClr val="FFFFFF"/>
                </a:solidFill>
                <a:latin typeface="Calibri"/>
                <a:cs typeface="Calibri"/>
              </a:rPr>
              <a:t> </a:t>
            </a:r>
            <a:r>
              <a:rPr sz="2000" spc="-5" dirty="0">
                <a:solidFill>
                  <a:srgbClr val="FFFFFF"/>
                </a:solidFill>
                <a:latin typeface="Calibri"/>
                <a:cs typeface="Calibri"/>
              </a:rPr>
              <a:t>of the</a:t>
            </a:r>
            <a:r>
              <a:rPr sz="2000" spc="10" dirty="0">
                <a:solidFill>
                  <a:srgbClr val="FFFFFF"/>
                </a:solidFill>
                <a:latin typeface="Calibri"/>
                <a:cs typeface="Calibri"/>
              </a:rPr>
              <a:t> </a:t>
            </a:r>
            <a:r>
              <a:rPr sz="2000" spc="-5" dirty="0">
                <a:solidFill>
                  <a:srgbClr val="FFFFFF"/>
                </a:solidFill>
                <a:latin typeface="Calibri"/>
                <a:cs typeface="Calibri"/>
              </a:rPr>
              <a:t>class</a:t>
            </a:r>
            <a:r>
              <a:rPr sz="2000" spc="-15" dirty="0">
                <a:solidFill>
                  <a:srgbClr val="FFFFFF"/>
                </a:solidFill>
                <a:latin typeface="Calibri"/>
                <a:cs typeface="Calibri"/>
              </a:rPr>
              <a:t> </a:t>
            </a:r>
            <a:r>
              <a:rPr sz="2000" spc="-5" dirty="0">
                <a:solidFill>
                  <a:srgbClr val="FFFFFF"/>
                </a:solidFill>
                <a:latin typeface="Calibri"/>
                <a:cs typeface="Calibri"/>
              </a:rPr>
              <a:t>is </a:t>
            </a:r>
            <a:r>
              <a:rPr sz="2000" spc="-345" dirty="0">
                <a:solidFill>
                  <a:srgbClr val="FFFFFF"/>
                </a:solidFill>
                <a:latin typeface="Calibri"/>
                <a:cs typeface="Calibri"/>
              </a:rPr>
              <a:t> </a:t>
            </a:r>
            <a:r>
              <a:rPr sz="2000" spc="-10" dirty="0">
                <a:solidFill>
                  <a:srgbClr val="FFFFFF"/>
                </a:solidFill>
                <a:latin typeface="Calibri"/>
                <a:cs typeface="Calibri"/>
              </a:rPr>
              <a:t>created.</a:t>
            </a:r>
            <a:endParaRPr sz="2000" dirty="0">
              <a:latin typeface="Calibri"/>
              <a:cs typeface="Calibri"/>
            </a:endParaRPr>
          </a:p>
          <a:p>
            <a:pPr algn="l" rtl="0">
              <a:lnSpc>
                <a:spcPct val="100000"/>
              </a:lnSpc>
              <a:spcBef>
                <a:spcPts val="30"/>
              </a:spcBef>
            </a:pPr>
            <a:endParaRPr dirty="0">
              <a:latin typeface="Calibri"/>
              <a:cs typeface="Calibri"/>
            </a:endParaRPr>
          </a:p>
          <a:p>
            <a:pPr marL="299085" marR="5080" indent="-287020" algn="l" rtl="0">
              <a:lnSpc>
                <a:spcPct val="100000"/>
              </a:lnSpc>
              <a:buFont typeface="Microsoft Sans Serif"/>
              <a:buChar char="•"/>
              <a:tabLst>
                <a:tab pos="299085" algn="l"/>
                <a:tab pos="299720" algn="l"/>
              </a:tabLst>
            </a:pPr>
            <a:r>
              <a:rPr sz="2000" spc="-10" dirty="0">
                <a:solidFill>
                  <a:srgbClr val="FFFFFF"/>
                </a:solidFill>
                <a:latin typeface="Calibri"/>
                <a:cs typeface="Calibri"/>
              </a:rPr>
              <a:t>Initialization</a:t>
            </a:r>
            <a:r>
              <a:rPr sz="2000" spc="-30" dirty="0">
                <a:solidFill>
                  <a:srgbClr val="FFFFFF"/>
                </a:solidFill>
                <a:latin typeface="Calibri"/>
                <a:cs typeface="Calibri"/>
              </a:rPr>
              <a:t> </a:t>
            </a:r>
            <a:r>
              <a:rPr sz="2000" spc="-10" dirty="0">
                <a:solidFill>
                  <a:srgbClr val="FFFFFF"/>
                </a:solidFill>
                <a:latin typeface="Calibri"/>
                <a:cs typeface="Calibri"/>
              </a:rPr>
              <a:t>blocks</a:t>
            </a:r>
            <a:r>
              <a:rPr sz="2000" spc="10" dirty="0">
                <a:solidFill>
                  <a:srgbClr val="FFFFFF"/>
                </a:solidFill>
                <a:latin typeface="Calibri"/>
                <a:cs typeface="Calibri"/>
              </a:rPr>
              <a:t> </a:t>
            </a:r>
            <a:r>
              <a:rPr sz="2000" spc="-15" dirty="0">
                <a:solidFill>
                  <a:srgbClr val="FFFFFF"/>
                </a:solidFill>
                <a:latin typeface="Calibri"/>
                <a:cs typeface="Calibri"/>
              </a:rPr>
              <a:t>are</a:t>
            </a:r>
            <a:r>
              <a:rPr sz="2000" spc="5" dirty="0">
                <a:solidFill>
                  <a:srgbClr val="FFFFFF"/>
                </a:solidFill>
                <a:latin typeface="Calibri"/>
                <a:cs typeface="Calibri"/>
              </a:rPr>
              <a:t> </a:t>
            </a:r>
            <a:r>
              <a:rPr sz="2000" spc="-15" dirty="0">
                <a:solidFill>
                  <a:srgbClr val="FFFFFF"/>
                </a:solidFill>
                <a:latin typeface="Calibri"/>
                <a:cs typeface="Calibri"/>
              </a:rPr>
              <a:t>executed</a:t>
            </a:r>
            <a:r>
              <a:rPr sz="2000" spc="10" dirty="0">
                <a:solidFill>
                  <a:srgbClr val="FFFFFF"/>
                </a:solidFill>
                <a:latin typeface="Calibri"/>
                <a:cs typeface="Calibri"/>
              </a:rPr>
              <a:t> </a:t>
            </a:r>
            <a:r>
              <a:rPr sz="2000" spc="-10" dirty="0">
                <a:solidFill>
                  <a:srgbClr val="FFFFFF"/>
                </a:solidFill>
                <a:latin typeface="Calibri"/>
                <a:cs typeface="Calibri"/>
              </a:rPr>
              <a:t>whenever</a:t>
            </a:r>
            <a:r>
              <a:rPr sz="2000" spc="40" dirty="0">
                <a:solidFill>
                  <a:srgbClr val="FFFFFF"/>
                </a:solidFill>
                <a:latin typeface="Calibri"/>
                <a:cs typeface="Calibri"/>
              </a:rPr>
              <a:t> </a:t>
            </a:r>
            <a:r>
              <a:rPr sz="2000" spc="-10" dirty="0">
                <a:solidFill>
                  <a:srgbClr val="FFFFFF"/>
                </a:solidFill>
                <a:latin typeface="Calibri"/>
                <a:cs typeface="Calibri"/>
              </a:rPr>
              <a:t>the </a:t>
            </a:r>
            <a:r>
              <a:rPr sz="2000" spc="-350" dirty="0">
                <a:solidFill>
                  <a:srgbClr val="FFFFFF"/>
                </a:solidFill>
                <a:latin typeface="Calibri"/>
                <a:cs typeface="Calibri"/>
              </a:rPr>
              <a:t> </a:t>
            </a:r>
            <a:r>
              <a:rPr sz="2000" spc="-5" dirty="0">
                <a:solidFill>
                  <a:srgbClr val="FFFFFF"/>
                </a:solidFill>
                <a:latin typeface="Calibri"/>
                <a:cs typeface="Calibri"/>
              </a:rPr>
              <a:t>class</a:t>
            </a:r>
            <a:r>
              <a:rPr sz="2000" spc="-20" dirty="0">
                <a:solidFill>
                  <a:srgbClr val="FFFFFF"/>
                </a:solidFill>
                <a:latin typeface="Calibri"/>
                <a:cs typeface="Calibri"/>
              </a:rPr>
              <a:t> </a:t>
            </a:r>
            <a:r>
              <a:rPr sz="2000" spc="-5" dirty="0">
                <a:solidFill>
                  <a:srgbClr val="FFFFFF"/>
                </a:solidFill>
                <a:latin typeface="Calibri"/>
                <a:cs typeface="Calibri"/>
              </a:rPr>
              <a:t>is</a:t>
            </a:r>
            <a:r>
              <a:rPr sz="2000" dirty="0">
                <a:solidFill>
                  <a:srgbClr val="FFFFFF"/>
                </a:solidFill>
                <a:latin typeface="Calibri"/>
                <a:cs typeface="Calibri"/>
              </a:rPr>
              <a:t> </a:t>
            </a:r>
            <a:r>
              <a:rPr sz="2000" spc="-5" dirty="0">
                <a:solidFill>
                  <a:srgbClr val="FFFFFF"/>
                </a:solidFill>
                <a:latin typeface="Calibri"/>
                <a:cs typeface="Calibri"/>
              </a:rPr>
              <a:t>initialized</a:t>
            </a:r>
            <a:r>
              <a:rPr sz="2000" spc="-30" dirty="0">
                <a:solidFill>
                  <a:srgbClr val="FFFFFF"/>
                </a:solidFill>
                <a:latin typeface="Calibri"/>
                <a:cs typeface="Calibri"/>
              </a:rPr>
              <a:t> </a:t>
            </a:r>
            <a:r>
              <a:rPr sz="2000" spc="-5" dirty="0">
                <a:solidFill>
                  <a:srgbClr val="FFFFFF"/>
                </a:solidFill>
                <a:latin typeface="Calibri"/>
                <a:cs typeface="Calibri"/>
              </a:rPr>
              <a:t>and</a:t>
            </a:r>
            <a:r>
              <a:rPr sz="2000" spc="-15" dirty="0">
                <a:solidFill>
                  <a:srgbClr val="FFFFFF"/>
                </a:solidFill>
                <a:latin typeface="Calibri"/>
                <a:cs typeface="Calibri"/>
              </a:rPr>
              <a:t> </a:t>
            </a:r>
            <a:r>
              <a:rPr sz="2000" spc="-20" dirty="0">
                <a:solidFill>
                  <a:srgbClr val="FFFFFF"/>
                </a:solidFill>
                <a:latin typeface="Calibri"/>
                <a:cs typeface="Calibri"/>
              </a:rPr>
              <a:t>before</a:t>
            </a:r>
            <a:r>
              <a:rPr sz="2000" spc="25" dirty="0">
                <a:solidFill>
                  <a:srgbClr val="FFFFFF"/>
                </a:solidFill>
                <a:latin typeface="Calibri"/>
                <a:cs typeface="Calibri"/>
              </a:rPr>
              <a:t> </a:t>
            </a:r>
            <a:r>
              <a:rPr sz="2000" spc="-10" dirty="0">
                <a:solidFill>
                  <a:srgbClr val="FFFFFF"/>
                </a:solidFill>
                <a:latin typeface="Calibri"/>
                <a:cs typeface="Calibri"/>
              </a:rPr>
              <a:t>constructors</a:t>
            </a:r>
            <a:r>
              <a:rPr sz="2000" spc="15" dirty="0">
                <a:solidFill>
                  <a:srgbClr val="FFFFFF"/>
                </a:solidFill>
                <a:latin typeface="Calibri"/>
                <a:cs typeface="Calibri"/>
              </a:rPr>
              <a:t> </a:t>
            </a:r>
            <a:r>
              <a:rPr sz="2000" spc="-15" dirty="0">
                <a:solidFill>
                  <a:srgbClr val="FFFFFF"/>
                </a:solidFill>
                <a:latin typeface="Calibri"/>
                <a:cs typeface="Calibri"/>
              </a:rPr>
              <a:t>are </a:t>
            </a:r>
            <a:r>
              <a:rPr sz="2000" spc="-10" dirty="0">
                <a:solidFill>
                  <a:srgbClr val="FFFFFF"/>
                </a:solidFill>
                <a:latin typeface="Calibri"/>
                <a:cs typeface="Calibri"/>
              </a:rPr>
              <a:t> </a:t>
            </a:r>
            <a:r>
              <a:rPr sz="2000" spc="-15" dirty="0">
                <a:solidFill>
                  <a:srgbClr val="FFFFFF"/>
                </a:solidFill>
                <a:latin typeface="Calibri"/>
                <a:cs typeface="Calibri"/>
              </a:rPr>
              <a:t>invoked.</a:t>
            </a:r>
            <a:endParaRPr sz="2000" dirty="0">
              <a:latin typeface="Calibri"/>
              <a:cs typeface="Calibri"/>
            </a:endParaRPr>
          </a:p>
          <a:p>
            <a:pPr marL="299085" marR="979805" indent="-287020" algn="l" rtl="0">
              <a:lnSpc>
                <a:spcPct val="100000"/>
              </a:lnSpc>
              <a:buFont typeface="Microsoft Sans Serif"/>
              <a:buChar char="•"/>
              <a:tabLst>
                <a:tab pos="299085" algn="l"/>
                <a:tab pos="299720" algn="l"/>
              </a:tabLst>
            </a:pPr>
            <a:r>
              <a:rPr sz="2000" spc="-10" dirty="0">
                <a:solidFill>
                  <a:srgbClr val="FFFFFF"/>
                </a:solidFill>
                <a:latin typeface="Calibri"/>
                <a:cs typeface="Calibri"/>
              </a:rPr>
              <a:t>They</a:t>
            </a:r>
            <a:r>
              <a:rPr sz="2000" dirty="0">
                <a:solidFill>
                  <a:srgbClr val="FFFFFF"/>
                </a:solidFill>
                <a:latin typeface="Calibri"/>
                <a:cs typeface="Calibri"/>
              </a:rPr>
              <a:t> </a:t>
            </a:r>
            <a:r>
              <a:rPr sz="2000" spc="-15" dirty="0">
                <a:solidFill>
                  <a:srgbClr val="FFFFFF"/>
                </a:solidFill>
                <a:latin typeface="Calibri"/>
                <a:cs typeface="Calibri"/>
              </a:rPr>
              <a:t>are</a:t>
            </a:r>
            <a:r>
              <a:rPr sz="2000" spc="5" dirty="0">
                <a:solidFill>
                  <a:srgbClr val="FFFFFF"/>
                </a:solidFill>
                <a:latin typeface="Calibri"/>
                <a:cs typeface="Calibri"/>
              </a:rPr>
              <a:t> </a:t>
            </a:r>
            <a:r>
              <a:rPr sz="2000" spc="-5" dirty="0">
                <a:solidFill>
                  <a:srgbClr val="FFFFFF"/>
                </a:solidFill>
                <a:latin typeface="Calibri"/>
                <a:cs typeface="Calibri"/>
              </a:rPr>
              <a:t>typically</a:t>
            </a:r>
            <a:r>
              <a:rPr sz="2000" spc="-35" dirty="0">
                <a:solidFill>
                  <a:srgbClr val="FFFFFF"/>
                </a:solidFill>
                <a:latin typeface="Calibri"/>
                <a:cs typeface="Calibri"/>
              </a:rPr>
              <a:t> </a:t>
            </a:r>
            <a:r>
              <a:rPr sz="2000" spc="-5" dirty="0">
                <a:solidFill>
                  <a:srgbClr val="FFFFFF"/>
                </a:solidFill>
                <a:latin typeface="Calibri"/>
                <a:cs typeface="Calibri"/>
              </a:rPr>
              <a:t>placed </a:t>
            </a:r>
            <a:r>
              <a:rPr sz="2000" spc="-10" dirty="0">
                <a:solidFill>
                  <a:srgbClr val="FFFFFF"/>
                </a:solidFill>
                <a:latin typeface="Calibri"/>
                <a:cs typeface="Calibri"/>
              </a:rPr>
              <a:t>above</a:t>
            </a:r>
            <a:r>
              <a:rPr sz="2000" dirty="0">
                <a:solidFill>
                  <a:srgbClr val="FFFFFF"/>
                </a:solidFill>
                <a:latin typeface="Calibri"/>
                <a:cs typeface="Calibri"/>
              </a:rPr>
              <a:t> </a:t>
            </a:r>
            <a:r>
              <a:rPr sz="2000" spc="-10" dirty="0">
                <a:solidFill>
                  <a:srgbClr val="FFFFFF"/>
                </a:solidFill>
                <a:latin typeface="Calibri"/>
                <a:cs typeface="Calibri"/>
              </a:rPr>
              <a:t>the </a:t>
            </a:r>
            <a:r>
              <a:rPr sz="2000" spc="-345" dirty="0">
                <a:solidFill>
                  <a:srgbClr val="FFFFFF"/>
                </a:solidFill>
                <a:latin typeface="Calibri"/>
                <a:cs typeface="Calibri"/>
              </a:rPr>
              <a:t> </a:t>
            </a:r>
            <a:r>
              <a:rPr sz="2000" spc="-15" dirty="0">
                <a:solidFill>
                  <a:srgbClr val="FFFFFF"/>
                </a:solidFill>
                <a:latin typeface="Calibri"/>
                <a:cs typeface="Calibri"/>
              </a:rPr>
              <a:t>constructors</a:t>
            </a:r>
            <a:r>
              <a:rPr sz="2000" spc="15" dirty="0">
                <a:solidFill>
                  <a:srgbClr val="FFFFFF"/>
                </a:solidFill>
                <a:latin typeface="Calibri"/>
                <a:cs typeface="Calibri"/>
              </a:rPr>
              <a:t> </a:t>
            </a:r>
            <a:r>
              <a:rPr sz="2000" spc="-5" dirty="0">
                <a:solidFill>
                  <a:srgbClr val="FFFFFF"/>
                </a:solidFill>
                <a:latin typeface="Calibri"/>
                <a:cs typeface="Calibri"/>
              </a:rPr>
              <a:t>within</a:t>
            </a:r>
            <a:r>
              <a:rPr sz="2000" spc="-15" dirty="0">
                <a:solidFill>
                  <a:srgbClr val="FFFFFF"/>
                </a:solidFill>
                <a:latin typeface="Calibri"/>
                <a:cs typeface="Calibri"/>
              </a:rPr>
              <a:t> </a:t>
            </a:r>
            <a:r>
              <a:rPr sz="2000" spc="-10" dirty="0">
                <a:solidFill>
                  <a:srgbClr val="FFFFFF"/>
                </a:solidFill>
                <a:latin typeface="Calibri"/>
                <a:cs typeface="Calibri"/>
              </a:rPr>
              <a:t>braces.</a:t>
            </a:r>
            <a:endParaRPr sz="2000" dirty="0">
              <a:latin typeface="Calibri"/>
              <a:cs typeface="Calibri"/>
            </a:endParaRPr>
          </a:p>
          <a:p>
            <a:pPr marL="299085" marR="401320" indent="-287020" algn="l" rtl="0">
              <a:lnSpc>
                <a:spcPct val="100000"/>
              </a:lnSpc>
              <a:buFont typeface="Microsoft Sans Serif"/>
              <a:buChar char="•"/>
              <a:tabLst>
                <a:tab pos="299085" algn="l"/>
                <a:tab pos="299720" algn="l"/>
              </a:tabLst>
            </a:pPr>
            <a:r>
              <a:rPr sz="2000" spc="-5" dirty="0">
                <a:solidFill>
                  <a:srgbClr val="FFFFFF"/>
                </a:solidFill>
                <a:latin typeface="Calibri"/>
                <a:cs typeface="Calibri"/>
              </a:rPr>
              <a:t>It</a:t>
            </a:r>
            <a:r>
              <a:rPr sz="2000" spc="-20" dirty="0">
                <a:solidFill>
                  <a:srgbClr val="FFFFFF"/>
                </a:solidFill>
                <a:latin typeface="Calibri"/>
                <a:cs typeface="Calibri"/>
              </a:rPr>
              <a:t> </a:t>
            </a:r>
            <a:r>
              <a:rPr sz="2000" spc="-5" dirty="0">
                <a:solidFill>
                  <a:srgbClr val="FFFFFF"/>
                </a:solidFill>
                <a:latin typeface="Calibri"/>
                <a:cs typeface="Calibri"/>
              </a:rPr>
              <a:t>is </a:t>
            </a:r>
            <a:r>
              <a:rPr sz="2000" spc="-10" dirty="0">
                <a:solidFill>
                  <a:srgbClr val="FFFFFF"/>
                </a:solidFill>
                <a:latin typeface="Calibri"/>
                <a:cs typeface="Calibri"/>
              </a:rPr>
              <a:t>not</a:t>
            </a:r>
            <a:r>
              <a:rPr sz="2000" dirty="0">
                <a:solidFill>
                  <a:srgbClr val="FFFFFF"/>
                </a:solidFill>
                <a:latin typeface="Calibri"/>
                <a:cs typeface="Calibri"/>
              </a:rPr>
              <a:t> </a:t>
            </a:r>
            <a:r>
              <a:rPr sz="2000" spc="-10" dirty="0">
                <a:solidFill>
                  <a:srgbClr val="FFFFFF"/>
                </a:solidFill>
                <a:latin typeface="Calibri"/>
                <a:cs typeface="Calibri"/>
              </a:rPr>
              <a:t>at</a:t>
            </a:r>
            <a:r>
              <a:rPr sz="2000" dirty="0">
                <a:solidFill>
                  <a:srgbClr val="FFFFFF"/>
                </a:solidFill>
                <a:latin typeface="Calibri"/>
                <a:cs typeface="Calibri"/>
              </a:rPr>
              <a:t> all</a:t>
            </a:r>
            <a:r>
              <a:rPr sz="2000" spc="-25" dirty="0">
                <a:solidFill>
                  <a:srgbClr val="FFFFFF"/>
                </a:solidFill>
                <a:latin typeface="Calibri"/>
                <a:cs typeface="Calibri"/>
              </a:rPr>
              <a:t> </a:t>
            </a:r>
            <a:r>
              <a:rPr sz="2000" spc="-10" dirty="0">
                <a:solidFill>
                  <a:srgbClr val="FFFFFF"/>
                </a:solidFill>
                <a:latin typeface="Calibri"/>
                <a:cs typeface="Calibri"/>
              </a:rPr>
              <a:t>necessary</a:t>
            </a:r>
            <a:r>
              <a:rPr sz="2000" spc="15" dirty="0">
                <a:solidFill>
                  <a:srgbClr val="FFFFFF"/>
                </a:solidFill>
                <a:latin typeface="Calibri"/>
                <a:cs typeface="Calibri"/>
              </a:rPr>
              <a:t> </a:t>
            </a:r>
            <a:r>
              <a:rPr sz="2000" spc="-10" dirty="0">
                <a:solidFill>
                  <a:srgbClr val="FFFFFF"/>
                </a:solidFill>
                <a:latin typeface="Calibri"/>
                <a:cs typeface="Calibri"/>
              </a:rPr>
              <a:t>to</a:t>
            </a:r>
            <a:r>
              <a:rPr sz="2000" spc="5" dirty="0">
                <a:solidFill>
                  <a:srgbClr val="FFFFFF"/>
                </a:solidFill>
                <a:latin typeface="Calibri"/>
                <a:cs typeface="Calibri"/>
              </a:rPr>
              <a:t> </a:t>
            </a:r>
            <a:r>
              <a:rPr sz="2000" spc="-5" dirty="0">
                <a:solidFill>
                  <a:srgbClr val="FFFFFF"/>
                </a:solidFill>
                <a:latin typeface="Calibri"/>
                <a:cs typeface="Calibri"/>
              </a:rPr>
              <a:t>include</a:t>
            </a:r>
            <a:r>
              <a:rPr sz="2000" spc="-15" dirty="0">
                <a:solidFill>
                  <a:srgbClr val="FFFFFF"/>
                </a:solidFill>
                <a:latin typeface="Calibri"/>
                <a:cs typeface="Calibri"/>
              </a:rPr>
              <a:t> </a:t>
            </a:r>
            <a:r>
              <a:rPr sz="2000" spc="-5" dirty="0">
                <a:solidFill>
                  <a:srgbClr val="FFFFFF"/>
                </a:solidFill>
                <a:latin typeface="Calibri"/>
                <a:cs typeface="Calibri"/>
              </a:rPr>
              <a:t>them</a:t>
            </a:r>
            <a:r>
              <a:rPr sz="2000" spc="-10" dirty="0">
                <a:solidFill>
                  <a:srgbClr val="FFFFFF"/>
                </a:solidFill>
                <a:latin typeface="Calibri"/>
                <a:cs typeface="Calibri"/>
              </a:rPr>
              <a:t> </a:t>
            </a:r>
            <a:r>
              <a:rPr sz="2000" spc="-5" dirty="0">
                <a:solidFill>
                  <a:srgbClr val="FFFFFF"/>
                </a:solidFill>
                <a:latin typeface="Calibri"/>
                <a:cs typeface="Calibri"/>
              </a:rPr>
              <a:t>in </a:t>
            </a:r>
            <a:r>
              <a:rPr sz="2000" spc="-345" dirty="0">
                <a:solidFill>
                  <a:srgbClr val="FFFFFF"/>
                </a:solidFill>
                <a:latin typeface="Calibri"/>
                <a:cs typeface="Calibri"/>
              </a:rPr>
              <a:t> </a:t>
            </a:r>
            <a:r>
              <a:rPr sz="2000" spc="-15" dirty="0">
                <a:solidFill>
                  <a:srgbClr val="FFFFFF"/>
                </a:solidFill>
                <a:latin typeface="Calibri"/>
                <a:cs typeface="Calibri"/>
              </a:rPr>
              <a:t>your</a:t>
            </a:r>
            <a:r>
              <a:rPr sz="2000" spc="20" dirty="0">
                <a:solidFill>
                  <a:srgbClr val="FFFFFF"/>
                </a:solidFill>
                <a:latin typeface="Calibri"/>
                <a:cs typeface="Calibri"/>
              </a:rPr>
              <a:t> </a:t>
            </a:r>
            <a:r>
              <a:rPr sz="2000" spc="-5" dirty="0">
                <a:solidFill>
                  <a:srgbClr val="FFFFFF"/>
                </a:solidFill>
                <a:latin typeface="Calibri"/>
                <a:cs typeface="Calibri"/>
              </a:rPr>
              <a:t>classes.</a:t>
            </a:r>
            <a:endParaRPr sz="2000" dirty="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4FBCD6F-88D3-0688-9DA2-04EFA0782430}"/>
              </a:ext>
            </a:extLst>
          </p:cNvPr>
          <p:cNvSpPr>
            <a:spLocks noGrp="1"/>
          </p:cNvSpPr>
          <p:nvPr>
            <p:ph type="title"/>
          </p:nvPr>
        </p:nvSpPr>
        <p:spPr>
          <a:xfrm>
            <a:off x="4849495" y="290830"/>
            <a:ext cx="2493009" cy="492443"/>
          </a:xfrm>
        </p:spPr>
        <p:txBody>
          <a:bodyPr/>
          <a:lstStyle/>
          <a:p>
            <a:r>
              <a:rPr lang="en-US" dirty="0"/>
              <a:t>UML</a:t>
            </a:r>
            <a:endParaRPr lang="he-IL" dirty="0"/>
          </a:p>
        </p:txBody>
      </p:sp>
      <p:sp>
        <p:nvSpPr>
          <p:cNvPr id="3" name="מציין מיקום תוכן 2">
            <a:extLst>
              <a:ext uri="{FF2B5EF4-FFF2-40B4-BE49-F238E27FC236}">
                <a16:creationId xmlns:a16="http://schemas.microsoft.com/office/drawing/2014/main" id="{A5B0CE9C-5664-34DC-BD49-21887BCB4F64}"/>
              </a:ext>
            </a:extLst>
          </p:cNvPr>
          <p:cNvSpPr>
            <a:spLocks noGrp="1"/>
          </p:cNvSpPr>
          <p:nvPr>
            <p:ph sz="half" idx="2"/>
          </p:nvPr>
        </p:nvSpPr>
        <p:spPr>
          <a:xfrm>
            <a:off x="609600" y="937260"/>
            <a:ext cx="5303520" cy="5281574"/>
          </a:xfrm>
        </p:spPr>
        <p:txBody>
          <a:bodyPr/>
          <a:lstStyle/>
          <a:p>
            <a:pPr algn="l"/>
            <a:r>
              <a:rPr lang="en-US" sz="2000" dirty="0"/>
              <a:t>UML (Unified Modeling Language) is a visual modeling language used in software engineering to represent and visualize software systems.</a:t>
            </a:r>
          </a:p>
          <a:p>
            <a:pPr algn="l"/>
            <a:endParaRPr lang="en-US" sz="2000" dirty="0"/>
          </a:p>
          <a:p>
            <a:pPr algn="l"/>
            <a:r>
              <a:rPr lang="en-US" sz="2000" dirty="0"/>
              <a:t>It's a powerful tool for designing and documenting the structure and behavior of Java-based applications in Object-Oriented Programming (OOP).</a:t>
            </a:r>
            <a:endParaRPr lang="he-IL" sz="2000" dirty="0"/>
          </a:p>
          <a:p>
            <a:pPr algn="l"/>
            <a:endParaRPr lang="en-US" sz="2000" dirty="0"/>
          </a:p>
          <a:p>
            <a:pPr algn="l"/>
            <a:r>
              <a:rPr lang="en-US" sz="2000" dirty="0"/>
              <a:t>In this OOP course, we will explore how UML diagrams can enhance the design and understanding of Java applications.</a:t>
            </a:r>
            <a:endParaRPr lang="he-IL" sz="2000" dirty="0"/>
          </a:p>
        </p:txBody>
      </p:sp>
      <p:pic>
        <p:nvPicPr>
          <p:cNvPr id="1026" name="Picture 2" descr="Interface/UML Worksheet">
            <a:extLst>
              <a:ext uri="{FF2B5EF4-FFF2-40B4-BE49-F238E27FC236}">
                <a16:creationId xmlns:a16="http://schemas.microsoft.com/office/drawing/2014/main" id="{CE1F9FB6-103B-8842-BD77-F3DD6550AAD3}"/>
              </a:ext>
            </a:extLst>
          </p:cNvPr>
          <p:cNvPicPr>
            <a:picLocks noGrp="1" noChangeAspect="1" noChangeArrowheads="1"/>
          </p:cNvPicPr>
          <p:nvPr>
            <p:ph sz="half" idx="3"/>
          </p:nvPr>
        </p:nvPicPr>
        <p:blipFill>
          <a:blip r:embed="rId2">
            <a:extLst>
              <a:ext uri="{28A0092B-C50C-407E-A947-70E740481C1C}">
                <a14:useLocalDpi xmlns:a14="http://schemas.microsoft.com/office/drawing/2010/main" val="0"/>
              </a:ext>
            </a:extLst>
          </a:blip>
          <a:stretch>
            <a:fillRect/>
          </a:stretch>
        </p:blipFill>
        <p:spPr bwMode="auto">
          <a:xfrm>
            <a:off x="6409625" y="1577975"/>
            <a:ext cx="504171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109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מציין מיקום תוכן 10">
            <a:extLst>
              <a:ext uri="{FF2B5EF4-FFF2-40B4-BE49-F238E27FC236}">
                <a16:creationId xmlns:a16="http://schemas.microsoft.com/office/drawing/2014/main" id="{971E7D18-D05E-0798-66E8-C499EE42981D}"/>
              </a:ext>
            </a:extLst>
          </p:cNvPr>
          <p:cNvGraphicFramePr>
            <a:graphicFrameLocks noGrp="1"/>
          </p:cNvGraphicFramePr>
          <p:nvPr>
            <p:ph sz="half" idx="2"/>
          </p:nvPr>
        </p:nvGraphicFramePr>
        <p:xfrm>
          <a:off x="1752600" y="685800"/>
          <a:ext cx="3491574" cy="1371600"/>
        </p:xfrm>
        <a:graphic>
          <a:graphicData uri="http://schemas.openxmlformats.org/drawingml/2006/table">
            <a:tbl>
              <a:tblPr/>
              <a:tblGrid>
                <a:gridCol w="1745787">
                  <a:extLst>
                    <a:ext uri="{9D8B030D-6E8A-4147-A177-3AD203B41FA5}">
                      <a16:colId xmlns:a16="http://schemas.microsoft.com/office/drawing/2014/main" val="424116134"/>
                    </a:ext>
                  </a:extLst>
                </a:gridCol>
                <a:gridCol w="1745787">
                  <a:extLst>
                    <a:ext uri="{9D8B030D-6E8A-4147-A177-3AD203B41FA5}">
                      <a16:colId xmlns:a16="http://schemas.microsoft.com/office/drawing/2014/main" val="2549946768"/>
                    </a:ext>
                  </a:extLst>
                </a:gridCol>
              </a:tblGrid>
              <a:tr h="0">
                <a:tc>
                  <a:txBody>
                    <a:bodyPr/>
                    <a:lstStyle/>
                    <a:p>
                      <a:pPr algn="l" fontAlgn="base"/>
                      <a:r>
                        <a:rPr lang="en-US">
                          <a:solidFill>
                            <a:srgbClr val="161616"/>
                          </a:solidFill>
                          <a:effectLst/>
                          <a:latin typeface="inherit"/>
                        </a:rPr>
                        <a:t>Mark</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E0E0E0"/>
                    </a:solidFill>
                  </a:tcPr>
                </a:tc>
                <a:tc>
                  <a:txBody>
                    <a:bodyPr/>
                    <a:lstStyle/>
                    <a:p>
                      <a:pPr algn="l" fontAlgn="base"/>
                      <a:r>
                        <a:rPr lang="en-US">
                          <a:solidFill>
                            <a:srgbClr val="161616"/>
                          </a:solidFill>
                          <a:effectLst/>
                          <a:latin typeface="inherit"/>
                        </a:rPr>
                        <a:t>Visibility type</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E0E0E0"/>
                    </a:solidFill>
                  </a:tcPr>
                </a:tc>
                <a:extLst>
                  <a:ext uri="{0D108BD9-81ED-4DB2-BD59-A6C34878D82A}">
                    <a16:rowId xmlns:a16="http://schemas.microsoft.com/office/drawing/2014/main" val="439420438"/>
                  </a:ext>
                </a:extLst>
              </a:tr>
              <a:tr h="0">
                <a:tc>
                  <a:txBody>
                    <a:bodyPr/>
                    <a:lstStyle/>
                    <a:p>
                      <a:pPr algn="l" fontAlgn="base"/>
                      <a:r>
                        <a:rPr lang="he-IL">
                          <a:solidFill>
                            <a:srgbClr val="525252"/>
                          </a:solidFill>
                          <a:effectLst/>
                          <a:latin typeface="inherit"/>
                        </a:rPr>
                        <a:t>+</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tc>
                  <a:txBody>
                    <a:bodyPr/>
                    <a:lstStyle/>
                    <a:p>
                      <a:pPr algn="l" fontAlgn="base"/>
                      <a:r>
                        <a:rPr lang="en-US">
                          <a:solidFill>
                            <a:srgbClr val="525252"/>
                          </a:solidFill>
                          <a:effectLst/>
                          <a:latin typeface="inherit"/>
                        </a:rPr>
                        <a:t>Public</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extLst>
                  <a:ext uri="{0D108BD9-81ED-4DB2-BD59-A6C34878D82A}">
                    <a16:rowId xmlns:a16="http://schemas.microsoft.com/office/drawing/2014/main" val="623498330"/>
                  </a:ext>
                </a:extLst>
              </a:tr>
              <a:tr h="0">
                <a:tc>
                  <a:txBody>
                    <a:bodyPr/>
                    <a:lstStyle/>
                    <a:p>
                      <a:pPr algn="l" fontAlgn="base"/>
                      <a:r>
                        <a:rPr lang="he-IL">
                          <a:solidFill>
                            <a:srgbClr val="525252"/>
                          </a:solidFill>
                          <a:effectLst/>
                          <a:latin typeface="inherit"/>
                        </a:rPr>
                        <a:t>#</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tc>
                  <a:txBody>
                    <a:bodyPr/>
                    <a:lstStyle/>
                    <a:p>
                      <a:pPr algn="l" fontAlgn="base"/>
                      <a:r>
                        <a:rPr lang="en-US" dirty="0">
                          <a:solidFill>
                            <a:srgbClr val="525252"/>
                          </a:solidFill>
                          <a:effectLst/>
                          <a:latin typeface="inherit"/>
                        </a:rPr>
                        <a:t>Protected</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extLst>
                  <a:ext uri="{0D108BD9-81ED-4DB2-BD59-A6C34878D82A}">
                    <a16:rowId xmlns:a16="http://schemas.microsoft.com/office/drawing/2014/main" val="3406536703"/>
                  </a:ext>
                </a:extLst>
              </a:tr>
              <a:tr h="0">
                <a:tc>
                  <a:txBody>
                    <a:bodyPr/>
                    <a:lstStyle/>
                    <a:p>
                      <a:pPr algn="l" fontAlgn="base"/>
                      <a:r>
                        <a:rPr lang="he-IL">
                          <a:solidFill>
                            <a:srgbClr val="525252"/>
                          </a:solidFill>
                          <a:effectLst/>
                          <a:latin typeface="inherit"/>
                        </a:rPr>
                        <a:t>-</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F4F4F4"/>
                    </a:solidFill>
                  </a:tcPr>
                </a:tc>
                <a:tc>
                  <a:txBody>
                    <a:bodyPr/>
                    <a:lstStyle/>
                    <a:p>
                      <a:pPr algn="l" fontAlgn="base"/>
                      <a:r>
                        <a:rPr lang="en-US">
                          <a:solidFill>
                            <a:srgbClr val="525252"/>
                          </a:solidFill>
                          <a:effectLst/>
                          <a:latin typeface="inherit"/>
                        </a:rPr>
                        <a:t>Private</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F4F4F4"/>
                    </a:solidFill>
                  </a:tcPr>
                </a:tc>
                <a:extLst>
                  <a:ext uri="{0D108BD9-81ED-4DB2-BD59-A6C34878D82A}">
                    <a16:rowId xmlns:a16="http://schemas.microsoft.com/office/drawing/2014/main" val="1036002835"/>
                  </a:ext>
                </a:extLst>
              </a:tr>
              <a:tr h="0">
                <a:tc>
                  <a:txBody>
                    <a:bodyPr/>
                    <a:lstStyle/>
                    <a:p>
                      <a:pPr algn="l" fontAlgn="base"/>
                      <a:r>
                        <a:rPr lang="he-IL">
                          <a:solidFill>
                            <a:srgbClr val="161616"/>
                          </a:solidFill>
                          <a:effectLst/>
                          <a:latin typeface="inherit"/>
                        </a:rPr>
                        <a:t>~</a:t>
                      </a:r>
                    </a:p>
                  </a:txBody>
                  <a:tcPr marL="0" marR="0" marT="0" marB="0" anchor="ctr">
                    <a:lnL>
                      <a:noFill/>
                    </a:lnL>
                    <a:lnR>
                      <a:noFill/>
                    </a:lnR>
                    <a:lnT w="6350" cap="flat" cmpd="sng" algn="ctr">
                      <a:solidFill>
                        <a:srgbClr val="E5E5E5"/>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E5E5E5"/>
                    </a:solidFill>
                  </a:tcPr>
                </a:tc>
                <a:tc>
                  <a:txBody>
                    <a:bodyPr/>
                    <a:lstStyle/>
                    <a:p>
                      <a:pPr algn="l" fontAlgn="base"/>
                      <a:r>
                        <a:rPr lang="en-US" dirty="0">
                          <a:solidFill>
                            <a:srgbClr val="161616"/>
                          </a:solidFill>
                          <a:effectLst/>
                          <a:latin typeface="inherit"/>
                        </a:rPr>
                        <a:t>Package</a:t>
                      </a:r>
                    </a:p>
                  </a:txBody>
                  <a:tcPr marL="0" marR="0" marT="0" marB="0" anchor="ctr">
                    <a:lnL>
                      <a:noFill/>
                    </a:lnL>
                    <a:lnR>
                      <a:noFill/>
                    </a:lnR>
                    <a:lnT w="6350" cap="flat" cmpd="sng" algn="ctr">
                      <a:solidFill>
                        <a:srgbClr val="E5E5E5"/>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E5E5E5"/>
                    </a:solidFill>
                  </a:tcPr>
                </a:tc>
                <a:extLst>
                  <a:ext uri="{0D108BD9-81ED-4DB2-BD59-A6C34878D82A}">
                    <a16:rowId xmlns:a16="http://schemas.microsoft.com/office/drawing/2014/main" val="4079490304"/>
                  </a:ext>
                </a:extLst>
              </a:tr>
            </a:tbl>
          </a:graphicData>
        </a:graphic>
      </p:graphicFrame>
      <p:pic>
        <p:nvPicPr>
          <p:cNvPr id="10244" name="Picture 4" descr="Figure 15 shows all attributes and operations as public">
            <a:extLst>
              <a:ext uri="{FF2B5EF4-FFF2-40B4-BE49-F238E27FC236}">
                <a16:creationId xmlns:a16="http://schemas.microsoft.com/office/drawing/2014/main" id="{608E998B-3D90-A567-C184-C5024A4F536E}"/>
              </a:ext>
            </a:extLst>
          </p:cNvPr>
          <p:cNvPicPr>
            <a:picLocks noGrp="1" noChangeAspect="1" noChangeArrowheads="1"/>
          </p:cNvPicPr>
          <p:nvPr>
            <p:ph sz="half" idx="3"/>
          </p:nvPr>
        </p:nvPicPr>
        <p:blipFill>
          <a:blip r:embed="rId2">
            <a:extLst>
              <a:ext uri="{28A0092B-C50C-407E-A947-70E740481C1C}">
                <a14:useLocalDpi xmlns:a14="http://schemas.microsoft.com/office/drawing/2010/main" val="0"/>
              </a:ext>
            </a:extLst>
          </a:blip>
          <a:srcRect/>
          <a:stretch>
            <a:fillRect/>
          </a:stretch>
        </p:blipFill>
        <p:spPr bwMode="auto">
          <a:xfrm>
            <a:off x="1524000" y="2452370"/>
            <a:ext cx="7244265" cy="338590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432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solidFill>
                  <a:schemeClr val="bg1"/>
                </a:solidFill>
              </a:rPr>
              <a:t>תלות</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1291636"/>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אובייקט של מחלקה אחת עשוי להשתמש באובייקט של מחלקה אחרת בקוד של מתודה. אם האובייקט אינו מאוחסן בשום שדה, אז זה מעוצב כיחסי תלות. לדוגמה, למחלקה </a:t>
            </a:r>
            <a:r>
              <a:rPr lang="en-US" b="0" i="0" dirty="0">
                <a:solidFill>
                  <a:schemeClr val="bg1"/>
                </a:solidFill>
                <a:effectLst/>
                <a:latin typeface="Roboto" panose="02000000000000000000" pitchFamily="2" charset="0"/>
              </a:rPr>
              <a:t>Person</a:t>
            </a:r>
            <a:r>
              <a:rPr lang="he-IL" b="0" i="0" dirty="0">
                <a:solidFill>
                  <a:schemeClr val="bg1"/>
                </a:solidFill>
                <a:effectLst/>
                <a:latin typeface="Roboto" panose="02000000000000000000" pitchFamily="2" charset="0"/>
              </a:rPr>
              <a:t> עשויה להיות מתודה</a:t>
            </a:r>
            <a:r>
              <a:rPr lang="en-US" b="0" i="0" dirty="0" err="1">
                <a:solidFill>
                  <a:schemeClr val="bg1"/>
                </a:solidFill>
                <a:effectLst/>
                <a:latin typeface="Roboto" panose="02000000000000000000" pitchFamily="2" charset="0"/>
              </a:rPr>
              <a:t>hasRead</a:t>
            </a:r>
            <a:r>
              <a:rPr lang="en-US" b="0" i="0" dirty="0">
                <a:solidFill>
                  <a:schemeClr val="bg1"/>
                </a:solidFill>
                <a:effectLst/>
                <a:latin typeface="Roboto" panose="02000000000000000000" pitchFamily="2" charset="0"/>
              </a:rPr>
              <a:t> </a:t>
            </a:r>
            <a:r>
              <a:rPr lang="he-IL" b="0" i="0" dirty="0">
                <a:solidFill>
                  <a:schemeClr val="bg1"/>
                </a:solidFill>
                <a:effectLst/>
                <a:latin typeface="Roboto" panose="02000000000000000000" pitchFamily="2" charset="0"/>
              </a:rPr>
              <a:t> עם פרמטר</a:t>
            </a:r>
            <a:r>
              <a:rPr lang="en-US" b="0" i="0" dirty="0">
                <a:solidFill>
                  <a:schemeClr val="bg1"/>
                </a:solidFill>
                <a:effectLst/>
                <a:latin typeface="Roboto" panose="02000000000000000000" pitchFamily="2" charset="0"/>
              </a:rPr>
              <a:t>Book </a:t>
            </a:r>
            <a:r>
              <a:rPr lang="he-IL" b="0" i="0" dirty="0">
                <a:solidFill>
                  <a:schemeClr val="bg1"/>
                </a:solidFill>
                <a:effectLst/>
                <a:latin typeface="Roboto" panose="02000000000000000000" pitchFamily="2" charset="0"/>
              </a:rPr>
              <a:t> שמחזיר אמת אם האדם קרא את הספר.</a:t>
            </a:r>
            <a:endParaRPr lang="he-IL" dirty="0">
              <a:solidFill>
                <a:schemeClr val="bg1"/>
              </a:solidFill>
            </a:endParaRPr>
          </a:p>
        </p:txBody>
      </p:sp>
      <p:pic>
        <p:nvPicPr>
          <p:cNvPr id="4100" name="Picture 4">
            <a:extLst>
              <a:ext uri="{FF2B5EF4-FFF2-40B4-BE49-F238E27FC236}">
                <a16:creationId xmlns:a16="http://schemas.microsoft.com/office/drawing/2014/main" id="{61967A64-F3AB-4BA2-9A31-CA5B74DBA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563" y="2943225"/>
            <a:ext cx="4714875" cy="97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71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solidFill>
                  <a:schemeClr val="bg1"/>
                </a:solidFill>
              </a:rPr>
              <a:t>שיוך חד כיווני</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2534027"/>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אובייקט עשוי לאחסן אובייקט אחר בשדה. לדוגמה, אנשים מחזיקים בספרים, אשר עשויים להיות מיוצגים על ידי שדה בעלים באובייקטים של אדם.</a:t>
            </a:r>
          </a:p>
          <a:p>
            <a:pPr algn="r" rtl="1">
              <a:lnSpc>
                <a:spcPct val="150000"/>
              </a:lnSpc>
            </a:pPr>
            <a:r>
              <a:rPr lang="he-IL" b="0" i="0" dirty="0">
                <a:solidFill>
                  <a:schemeClr val="bg1"/>
                </a:solidFill>
                <a:effectLst/>
                <a:latin typeface="Roboto" panose="02000000000000000000" pitchFamily="2" charset="0"/>
              </a:rPr>
              <a:t> הסימנים * באיור מצביעים על כך שספר עשוי להיות בבעלות כל מספר של אנשים, ושאדם יכול להחזיק בכל מספר ספרים.</a:t>
            </a:r>
          </a:p>
          <a:p>
            <a:pPr algn="r">
              <a:lnSpc>
                <a:spcPct val="150000"/>
              </a:lnSpc>
            </a:pPr>
            <a:br>
              <a:rPr lang="he-IL" b="0" i="0" dirty="0">
                <a:solidFill>
                  <a:schemeClr val="bg1"/>
                </a:solidFill>
                <a:effectLst/>
                <a:latin typeface="Roboto" panose="02000000000000000000" pitchFamily="2" charset="0"/>
              </a:rPr>
            </a:br>
            <a:endParaRPr lang="he-IL" dirty="0">
              <a:solidFill>
                <a:schemeClr val="bg1"/>
              </a:solidFill>
            </a:endParaRPr>
          </a:p>
        </p:txBody>
      </p:sp>
      <p:pic>
        <p:nvPicPr>
          <p:cNvPr id="4098" name="Picture 2">
            <a:extLst>
              <a:ext uri="{FF2B5EF4-FFF2-40B4-BE49-F238E27FC236}">
                <a16:creationId xmlns:a16="http://schemas.microsoft.com/office/drawing/2014/main" id="{E6825022-9D05-BFF1-D4F9-E62438138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1130" y="3062838"/>
            <a:ext cx="4683669" cy="107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013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solidFill>
                  <a:schemeClr val="bg1"/>
                </a:solidFill>
              </a:rPr>
              <a:t>שיוך דו-כיווני</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872034"/>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שני אובייקטים עשויים לאחסן זה את זה בשדות. לדוגמה, בנוסף לאובייקט של אדם המפרט את כל הספרים שבבעלות האדם, אובייקט ספר עשוי לרשום את כל האנשים שבבעלותם.</a:t>
            </a:r>
            <a:endParaRPr lang="he-IL" dirty="0">
              <a:solidFill>
                <a:schemeClr val="bg1"/>
              </a:solidFill>
            </a:endParaRPr>
          </a:p>
        </p:txBody>
      </p:sp>
      <p:pic>
        <p:nvPicPr>
          <p:cNvPr id="5122" name="Picture 2">
            <a:extLst>
              <a:ext uri="{FF2B5EF4-FFF2-40B4-BE49-F238E27FC236}">
                <a16:creationId xmlns:a16="http://schemas.microsoft.com/office/drawing/2014/main" id="{219CE64E-77AA-B672-B643-5B98C7DE9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3325" y="2928938"/>
            <a:ext cx="470535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993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solidFill>
                  <a:schemeClr val="bg1"/>
                </a:solidFill>
              </a:rPr>
              <a:t>צבירה</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2534027"/>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לאובייקט אחד</a:t>
            </a:r>
            <a:r>
              <a:rPr lang="en-US" b="0" i="0" dirty="0">
                <a:solidFill>
                  <a:schemeClr val="bg1"/>
                </a:solidFill>
                <a:effectLst/>
                <a:latin typeface="Roboto" panose="02000000000000000000" pitchFamily="2" charset="0"/>
              </a:rPr>
              <a:t>A </a:t>
            </a:r>
            <a:r>
              <a:rPr lang="he-IL" b="0" i="0" dirty="0">
                <a:solidFill>
                  <a:schemeClr val="bg1"/>
                </a:solidFill>
                <a:effectLst/>
                <a:latin typeface="Roboto" panose="02000000000000000000" pitchFamily="2" charset="0"/>
              </a:rPr>
              <a:t> יש בבעלותו אובייקט אח</a:t>
            </a:r>
            <a:r>
              <a:rPr lang="he-IL" dirty="0">
                <a:solidFill>
                  <a:schemeClr val="bg1"/>
                </a:solidFill>
                <a:latin typeface="Roboto" panose="02000000000000000000" pitchFamily="2" charset="0"/>
              </a:rPr>
              <a:t>ר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a:t>
            </a:r>
          </a:p>
          <a:p>
            <a:pPr algn="r" rtl="1">
              <a:lnSpc>
                <a:spcPct val="150000"/>
              </a:lnSpc>
            </a:pPr>
            <a:r>
              <a:rPr lang="he-IL" dirty="0">
                <a:solidFill>
                  <a:schemeClr val="bg1"/>
                </a:solidFill>
                <a:latin typeface="Roboto" panose="02000000000000000000" pitchFamily="2" charset="0"/>
              </a:rPr>
              <a:t>האובייקט </a:t>
            </a:r>
            <a:r>
              <a:rPr lang="en-US" dirty="0">
                <a:solidFill>
                  <a:schemeClr val="bg1"/>
                </a:solidFill>
                <a:latin typeface="Roboto" panose="02000000000000000000" pitchFamily="2" charset="0"/>
              </a:rPr>
              <a:t>A</a:t>
            </a:r>
            <a:r>
              <a:rPr lang="he-IL" dirty="0">
                <a:solidFill>
                  <a:schemeClr val="bg1"/>
                </a:solidFill>
                <a:latin typeface="Roboto" panose="02000000000000000000" pitchFamily="2" charset="0"/>
              </a:rPr>
              <a:t> לא יכול להתקיים ללא האובייקט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 (כי הוא מכיל אותו) אבל האובייקט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 יכול להתקיים גם ללא האובייקט </a:t>
            </a:r>
            <a:r>
              <a:rPr lang="en-US" dirty="0">
                <a:solidFill>
                  <a:schemeClr val="bg1"/>
                </a:solidFill>
                <a:latin typeface="Roboto" panose="02000000000000000000" pitchFamily="2" charset="0"/>
              </a:rPr>
              <a:t>A</a:t>
            </a:r>
            <a:r>
              <a:rPr lang="he-IL" dirty="0">
                <a:solidFill>
                  <a:schemeClr val="bg1"/>
                </a:solidFill>
                <a:latin typeface="Roboto" panose="02000000000000000000" pitchFamily="2" charset="0"/>
              </a:rPr>
              <a:t> </a:t>
            </a:r>
          </a:p>
          <a:p>
            <a:pPr algn="r" rtl="1">
              <a:lnSpc>
                <a:spcPct val="150000"/>
              </a:lnSpc>
            </a:pPr>
            <a:r>
              <a:rPr lang="he-IL" dirty="0">
                <a:solidFill>
                  <a:schemeClr val="bg1"/>
                </a:solidFill>
                <a:latin typeface="Roboto" panose="02000000000000000000" pitchFamily="2" charset="0"/>
              </a:rPr>
              <a:t>למשל, יכול להיות אובייקט של גלגל גם אם אין אובייקט של רכב (למשל גלגל של אופניים)</a:t>
            </a:r>
          </a:p>
          <a:p>
            <a:pPr algn="r" rtl="1">
              <a:lnSpc>
                <a:spcPct val="150000"/>
              </a:lnSpc>
            </a:pPr>
            <a:endParaRPr lang="he-IL" dirty="0">
              <a:solidFill>
                <a:schemeClr val="bg1"/>
              </a:solidFill>
              <a:latin typeface="Roboto" panose="02000000000000000000" pitchFamily="2" charset="0"/>
            </a:endParaRPr>
          </a:p>
          <a:p>
            <a:pPr algn="r" rtl="1">
              <a:lnSpc>
                <a:spcPct val="150000"/>
              </a:lnSpc>
            </a:pPr>
            <a:endParaRPr lang="he-IL" dirty="0">
              <a:solidFill>
                <a:schemeClr val="bg1"/>
              </a:solidFill>
            </a:endParaRPr>
          </a:p>
        </p:txBody>
      </p:sp>
      <p:pic>
        <p:nvPicPr>
          <p:cNvPr id="4" name="תמונה 3">
            <a:extLst>
              <a:ext uri="{FF2B5EF4-FFF2-40B4-BE49-F238E27FC236}">
                <a16:creationId xmlns:a16="http://schemas.microsoft.com/office/drawing/2014/main" id="{A0F0063B-DD5E-5D92-B5DA-ED54DB4B8339}"/>
              </a:ext>
            </a:extLst>
          </p:cNvPr>
          <p:cNvPicPr>
            <a:picLocks noChangeAspect="1"/>
          </p:cNvPicPr>
          <p:nvPr/>
        </p:nvPicPr>
        <p:blipFill>
          <a:blip r:embed="rId2"/>
          <a:stretch>
            <a:fillRect/>
          </a:stretch>
        </p:blipFill>
        <p:spPr>
          <a:xfrm>
            <a:off x="3490824" y="3291002"/>
            <a:ext cx="5397497" cy="2801096"/>
          </a:xfrm>
          <a:prstGeom prst="rect">
            <a:avLst/>
          </a:prstGeom>
        </p:spPr>
      </p:pic>
    </p:spTree>
    <p:extLst>
      <p:ext uri="{BB962C8B-B14F-4D97-AF65-F5344CB8AC3E}">
        <p14:creationId xmlns:p14="http://schemas.microsoft.com/office/powerpoint/2010/main" val="515336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solidFill>
                  <a:schemeClr val="bg1"/>
                </a:solidFill>
              </a:rPr>
              <a:t>הרכבה</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1287532"/>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 הרכבה זהה לצבירה, מלבד כך שיש קשר דו צדדי של צבירה</a:t>
            </a:r>
          </a:p>
          <a:p>
            <a:pPr algn="r" rtl="1">
              <a:lnSpc>
                <a:spcPct val="150000"/>
              </a:lnSpc>
            </a:pPr>
            <a:r>
              <a:rPr lang="he-IL" dirty="0">
                <a:solidFill>
                  <a:schemeClr val="bg1"/>
                </a:solidFill>
                <a:latin typeface="Roboto" panose="02000000000000000000" pitchFamily="2" charset="0"/>
              </a:rPr>
              <a:t>כך שאובייקט </a:t>
            </a:r>
            <a:r>
              <a:rPr lang="en-US" dirty="0">
                <a:solidFill>
                  <a:schemeClr val="bg1"/>
                </a:solidFill>
                <a:latin typeface="Roboto" panose="02000000000000000000" pitchFamily="2" charset="0"/>
              </a:rPr>
              <a:t>A</a:t>
            </a:r>
            <a:r>
              <a:rPr lang="he-IL" dirty="0">
                <a:solidFill>
                  <a:schemeClr val="bg1"/>
                </a:solidFill>
                <a:latin typeface="Roboto" panose="02000000000000000000" pitchFamily="2" charset="0"/>
              </a:rPr>
              <a:t> הוא בעלים של אובייקט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 ובנוסף </a:t>
            </a:r>
            <a:r>
              <a:rPr lang="en-US" dirty="0">
                <a:solidFill>
                  <a:schemeClr val="bg1"/>
                </a:solidFill>
                <a:latin typeface="Roboto" panose="02000000000000000000" pitchFamily="2" charset="0"/>
              </a:rPr>
              <a:t>A</a:t>
            </a:r>
            <a:r>
              <a:rPr lang="he-IL" dirty="0">
                <a:solidFill>
                  <a:schemeClr val="bg1"/>
                </a:solidFill>
                <a:latin typeface="Roboto" panose="02000000000000000000" pitchFamily="2" charset="0"/>
              </a:rPr>
              <a:t> לא יכול לחיות בלי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 (כי הוא מכיל אותו) אבל גם </a:t>
            </a:r>
            <a:r>
              <a:rPr lang="en-US" dirty="0">
                <a:solidFill>
                  <a:schemeClr val="bg1"/>
                </a:solidFill>
                <a:latin typeface="Roboto" panose="02000000000000000000" pitchFamily="2" charset="0"/>
              </a:rPr>
              <a:t>B</a:t>
            </a:r>
            <a:r>
              <a:rPr lang="he-IL" dirty="0">
                <a:solidFill>
                  <a:schemeClr val="bg1"/>
                </a:solidFill>
                <a:latin typeface="Roboto" panose="02000000000000000000" pitchFamily="2" charset="0"/>
              </a:rPr>
              <a:t> לא יכול לחיות בלי </a:t>
            </a:r>
            <a:r>
              <a:rPr lang="en-US" dirty="0">
                <a:solidFill>
                  <a:schemeClr val="bg1"/>
                </a:solidFill>
                <a:latin typeface="Roboto" panose="02000000000000000000" pitchFamily="2" charset="0"/>
              </a:rPr>
              <a:t>A</a:t>
            </a:r>
            <a:endParaRPr lang="he-IL" b="0" i="0" dirty="0">
              <a:solidFill>
                <a:schemeClr val="bg1"/>
              </a:solidFill>
              <a:effectLst/>
              <a:latin typeface="Roboto" panose="02000000000000000000" pitchFamily="2" charset="0"/>
            </a:endParaRPr>
          </a:p>
        </p:txBody>
      </p:sp>
      <p:sp>
        <p:nvSpPr>
          <p:cNvPr id="3" name="תיבת טקסט 2">
            <a:extLst>
              <a:ext uri="{FF2B5EF4-FFF2-40B4-BE49-F238E27FC236}">
                <a16:creationId xmlns:a16="http://schemas.microsoft.com/office/drawing/2014/main" id="{AAD3030F-1C7C-42C4-6E10-57311988A7FC}"/>
              </a:ext>
            </a:extLst>
          </p:cNvPr>
          <p:cNvSpPr txBox="1"/>
          <p:nvPr/>
        </p:nvSpPr>
        <p:spPr>
          <a:xfrm rot="20654208">
            <a:off x="317038" y="2849505"/>
            <a:ext cx="2643064" cy="746142"/>
          </a:xfrm>
          <a:prstGeom prst="rect">
            <a:avLst/>
          </a:prstGeom>
          <a:noFill/>
          <a:ln>
            <a:solidFill>
              <a:schemeClr val="accent6">
                <a:lumMod val="20000"/>
                <a:lumOff val="80000"/>
              </a:schemeClr>
            </a:solidFill>
          </a:ln>
          <a:effectLst>
            <a:glow rad="228600">
              <a:schemeClr val="accent6">
                <a:satMod val="175000"/>
                <a:alpha val="40000"/>
              </a:schemeClr>
            </a:glow>
          </a:effectLst>
        </p:spPr>
        <p:txBody>
          <a:bodyPr wrap="square" rtlCol="1">
            <a:spAutoFit/>
          </a:bodyPr>
          <a:lstStyle/>
          <a:p>
            <a:pPr algn="r" rtl="1"/>
            <a:r>
              <a:rPr lang="he-IL" sz="1400" dirty="0">
                <a:solidFill>
                  <a:schemeClr val="bg1"/>
                </a:solidFill>
              </a:rPr>
              <a:t>אם יש לך קושי להבחין בין יחסי אסוציאציה, צבירה והרכבה, אל תדאג! כך גם כולם!</a:t>
            </a:r>
          </a:p>
        </p:txBody>
      </p:sp>
      <p:pic>
        <p:nvPicPr>
          <p:cNvPr id="6" name="תמונה 5">
            <a:extLst>
              <a:ext uri="{FF2B5EF4-FFF2-40B4-BE49-F238E27FC236}">
                <a16:creationId xmlns:a16="http://schemas.microsoft.com/office/drawing/2014/main" id="{0F17405C-2C36-74AF-8E7C-D370261076D1}"/>
              </a:ext>
            </a:extLst>
          </p:cNvPr>
          <p:cNvPicPr>
            <a:picLocks noChangeAspect="1"/>
          </p:cNvPicPr>
          <p:nvPr/>
        </p:nvPicPr>
        <p:blipFill>
          <a:blip r:embed="rId2"/>
          <a:stretch>
            <a:fillRect/>
          </a:stretch>
        </p:blipFill>
        <p:spPr>
          <a:xfrm>
            <a:off x="3615399" y="3429000"/>
            <a:ext cx="4961202" cy="2485612"/>
          </a:xfrm>
          <a:prstGeom prst="rect">
            <a:avLst/>
          </a:prstGeom>
        </p:spPr>
      </p:pic>
    </p:spTree>
    <p:extLst>
      <p:ext uri="{BB962C8B-B14F-4D97-AF65-F5344CB8AC3E}">
        <p14:creationId xmlns:p14="http://schemas.microsoft.com/office/powerpoint/2010/main" val="309870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3962401" y="290830"/>
            <a:ext cx="3380104" cy="984885"/>
          </a:xfrm>
        </p:spPr>
        <p:txBody>
          <a:bodyPr/>
          <a:lstStyle/>
          <a:p>
            <a:pPr algn="r" rtl="1"/>
            <a:r>
              <a:rPr lang="he-IL" sz="3200" dirty="0">
                <a:solidFill>
                  <a:schemeClr val="bg1"/>
                </a:solidFill>
                <a:effectLst/>
              </a:rPr>
              <a:t>הורשה \ הכללה</a:t>
            </a:r>
            <a:br>
              <a:rPr lang="he-IL" sz="3200" dirty="0">
                <a:solidFill>
                  <a:schemeClr val="bg1"/>
                </a:solidFill>
                <a:effectLst/>
              </a:rPr>
            </a:br>
            <a:endParaRPr lang="he-IL" dirty="0">
              <a:solidFill>
                <a:schemeClr val="bg1"/>
              </a:solidFill>
            </a:endParaRP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1703030"/>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מחלקה מרחיבה מחלקה אחרת. </a:t>
            </a:r>
          </a:p>
          <a:p>
            <a:pPr algn="r" rtl="1">
              <a:lnSpc>
                <a:spcPct val="150000"/>
              </a:lnSpc>
            </a:pPr>
            <a:r>
              <a:rPr lang="he-IL" b="0" i="0" dirty="0">
                <a:solidFill>
                  <a:schemeClr val="bg1"/>
                </a:solidFill>
                <a:effectLst/>
                <a:latin typeface="Roboto" panose="02000000000000000000" pitchFamily="2" charset="0"/>
              </a:rPr>
              <a:t>לדוגמה, המחלקה </a:t>
            </a:r>
            <a:r>
              <a:rPr lang="en-US" b="0" i="0" dirty="0">
                <a:solidFill>
                  <a:schemeClr val="bg1"/>
                </a:solidFill>
                <a:effectLst/>
                <a:latin typeface="Roboto" panose="02000000000000000000" pitchFamily="2" charset="0"/>
              </a:rPr>
              <a:t>Book</a:t>
            </a:r>
            <a:r>
              <a:rPr lang="he-IL" b="0" i="0" dirty="0">
                <a:solidFill>
                  <a:schemeClr val="bg1"/>
                </a:solidFill>
                <a:effectLst/>
                <a:latin typeface="Roboto" panose="02000000000000000000" pitchFamily="2" charset="0"/>
              </a:rPr>
              <a:t> עשויה להרחיב את המחלקה </a:t>
            </a:r>
            <a:r>
              <a:rPr lang="en-US" b="0" i="0" dirty="0">
                <a:solidFill>
                  <a:schemeClr val="bg1"/>
                </a:solidFill>
                <a:effectLst/>
                <a:latin typeface="Roboto" panose="02000000000000000000" pitchFamily="2" charset="0"/>
              </a:rPr>
              <a:t>Document</a:t>
            </a:r>
            <a:r>
              <a:rPr lang="he-IL" b="0" i="0" dirty="0">
                <a:solidFill>
                  <a:schemeClr val="bg1"/>
                </a:solidFill>
                <a:effectLst/>
                <a:latin typeface="Roboto" panose="02000000000000000000" pitchFamily="2" charset="0"/>
              </a:rPr>
              <a:t>, אשר עשויה לכלול גם את המחלקה </a:t>
            </a:r>
            <a:r>
              <a:rPr lang="en-US" b="0" i="0" dirty="0">
                <a:solidFill>
                  <a:schemeClr val="bg1"/>
                </a:solidFill>
                <a:effectLst/>
                <a:latin typeface="Roboto" panose="02000000000000000000" pitchFamily="2" charset="0"/>
              </a:rPr>
              <a:t>Email</a:t>
            </a:r>
            <a:r>
              <a:rPr lang="he-IL" b="0" i="0" dirty="0">
                <a:solidFill>
                  <a:schemeClr val="bg1"/>
                </a:solidFill>
                <a:effectLst/>
                <a:latin typeface="Roboto" panose="02000000000000000000" pitchFamily="2" charset="0"/>
              </a:rPr>
              <a:t>. מחלקות הספר והאימייל יורשות את השדות והשיטות של מחלקת </a:t>
            </a:r>
            <a:r>
              <a:rPr lang="en-US" b="0" i="0" dirty="0">
                <a:solidFill>
                  <a:schemeClr val="bg1"/>
                </a:solidFill>
                <a:effectLst/>
                <a:latin typeface="Roboto" panose="02000000000000000000" pitchFamily="2" charset="0"/>
              </a:rPr>
              <a:t>Document</a:t>
            </a:r>
            <a:r>
              <a:rPr lang="he-IL" b="0" i="0" dirty="0">
                <a:solidFill>
                  <a:schemeClr val="bg1"/>
                </a:solidFill>
                <a:effectLst/>
                <a:latin typeface="Roboto" panose="02000000000000000000" pitchFamily="2" charset="0"/>
              </a:rPr>
              <a:t>, אך עשויות להוסיף שדות ושיטות נוספים.</a:t>
            </a:r>
            <a:endParaRPr lang="he-IL" dirty="0">
              <a:solidFill>
                <a:schemeClr val="bg1"/>
              </a:solidFill>
            </a:endParaRPr>
          </a:p>
        </p:txBody>
      </p:sp>
      <p:pic>
        <p:nvPicPr>
          <p:cNvPr id="8194" name="Picture 2">
            <a:extLst>
              <a:ext uri="{FF2B5EF4-FFF2-40B4-BE49-F238E27FC236}">
                <a16:creationId xmlns:a16="http://schemas.microsoft.com/office/drawing/2014/main" id="{E10CC8CB-2FA0-17B1-3630-729F29E7C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337" y="2543175"/>
            <a:ext cx="526732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688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9301" y="1474968"/>
            <a:ext cx="2823919" cy="1959037"/>
          </a:xfrm>
          <a:prstGeom prst="rect">
            <a:avLst/>
          </a:prstGeom>
        </p:spPr>
        <p:txBody>
          <a:bodyPr vert="horz" lIns="91440" tIns="45720" rIns="91440" bIns="0" rtlCol="0" anchor="b">
            <a:normAutofit/>
          </a:bodyPr>
          <a:lstStyle/>
          <a:p>
            <a:pPr marL="12700" rtl="0"/>
            <a:r>
              <a:rPr lang="en-US" sz="3600" spc="130">
                <a:solidFill>
                  <a:schemeClr val="accent1"/>
                </a:solidFill>
                <a:latin typeface="+mj-lt"/>
                <a:cs typeface="+mj-cs"/>
              </a:rPr>
              <a:t>JAVA</a:t>
            </a:r>
            <a:r>
              <a:rPr lang="en-US" sz="3600" spc="80">
                <a:solidFill>
                  <a:schemeClr val="accent1"/>
                </a:solidFill>
                <a:latin typeface="+mj-lt"/>
                <a:cs typeface="+mj-cs"/>
              </a:rPr>
              <a:t> </a:t>
            </a:r>
            <a:r>
              <a:rPr lang="en-US" sz="3600" spc="-50">
                <a:solidFill>
                  <a:schemeClr val="accent1"/>
                </a:solidFill>
                <a:latin typeface="+mj-lt"/>
                <a:cs typeface="+mj-cs"/>
              </a:rPr>
              <a:t> מה </a:t>
            </a:r>
            <a:r>
              <a:rPr lang="en-US" sz="3600" spc="-10">
                <a:solidFill>
                  <a:schemeClr val="accent1"/>
                </a:solidFill>
                <a:latin typeface="+mj-lt"/>
                <a:cs typeface="+mj-cs"/>
              </a:rPr>
              <a:t>זה</a:t>
            </a:r>
            <a:endParaRPr lang="en-US" sz="3600">
              <a:solidFill>
                <a:schemeClr val="accent1"/>
              </a:solidFill>
              <a:latin typeface="+mj-lt"/>
              <a:cs typeface="+mj-cs"/>
            </a:endParaRPr>
          </a:p>
        </p:txBody>
      </p:sp>
      <p:pic>
        <p:nvPicPr>
          <p:cNvPr id="2" name="object 2"/>
          <p:cNvPicPr/>
          <p:nvPr/>
        </p:nvPicPr>
        <p:blipFill>
          <a:blip r:embed="rId2" cstate="print"/>
          <a:stretch>
            <a:fillRect/>
          </a:stretch>
        </p:blipFill>
        <p:spPr>
          <a:xfrm>
            <a:off x="1189138" y="482171"/>
            <a:ext cx="1449690" cy="2008943"/>
          </a:xfrm>
          <a:prstGeom prst="rect">
            <a:avLst/>
          </a:prstGeom>
        </p:spPr>
      </p:pic>
      <p:pic>
        <p:nvPicPr>
          <p:cNvPr id="4" name="object 4"/>
          <p:cNvPicPr/>
          <p:nvPr/>
        </p:nvPicPr>
        <p:blipFill>
          <a:blip r:embed="rId3" cstate="print"/>
          <a:stretch>
            <a:fillRect/>
          </a:stretch>
        </p:blipFill>
        <p:spPr>
          <a:xfrm>
            <a:off x="4292448" y="947835"/>
            <a:ext cx="6879007" cy="43311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3962401" y="290830"/>
            <a:ext cx="3380104" cy="492443"/>
          </a:xfrm>
        </p:spPr>
        <p:txBody>
          <a:bodyPr/>
          <a:lstStyle/>
          <a:p>
            <a:pPr rtl="1"/>
            <a:r>
              <a:rPr lang="he-IL" dirty="0">
                <a:solidFill>
                  <a:schemeClr val="bg1"/>
                </a:solidFill>
              </a:rPr>
              <a:t>מימוש</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872034"/>
          </a:xfrm>
          <a:prstGeom prst="rect">
            <a:avLst/>
          </a:prstGeom>
          <a:noFill/>
        </p:spPr>
        <p:txBody>
          <a:bodyPr wrap="square" rtlCol="1">
            <a:spAutoFit/>
          </a:bodyPr>
          <a:lstStyle/>
          <a:p>
            <a:pPr algn="r" rtl="1">
              <a:lnSpc>
                <a:spcPct val="150000"/>
              </a:lnSpc>
            </a:pPr>
            <a:r>
              <a:rPr lang="he-IL" b="0" i="0" dirty="0">
                <a:solidFill>
                  <a:schemeClr val="bg1"/>
                </a:solidFill>
                <a:effectLst/>
                <a:latin typeface="Roboto" panose="02000000000000000000" pitchFamily="2" charset="0"/>
              </a:rPr>
              <a:t>מחלקה מיישמת ממשק. לדוגמה, ממשק הבעלים עשוי לציין שיטות לרכישת רכוש ולסילוק רכוש. </a:t>
            </a:r>
          </a:p>
          <a:p>
            <a:pPr algn="r" rtl="1">
              <a:lnSpc>
                <a:spcPct val="150000"/>
              </a:lnSpc>
            </a:pPr>
            <a:r>
              <a:rPr lang="he-IL" b="0" i="0" dirty="0">
                <a:solidFill>
                  <a:schemeClr val="bg1"/>
                </a:solidFill>
                <a:effectLst/>
                <a:latin typeface="Roboto" panose="02000000000000000000" pitchFamily="2" charset="0"/>
              </a:rPr>
              <a:t>כיתות האדם והתאגיד צריכות ליישם את השיטות הללו, אולי בדרכים שונות מאוד.</a:t>
            </a:r>
            <a:endParaRPr lang="he-IL" dirty="0">
              <a:solidFill>
                <a:schemeClr val="bg1"/>
              </a:solidFill>
            </a:endParaRPr>
          </a:p>
        </p:txBody>
      </p:sp>
      <p:pic>
        <p:nvPicPr>
          <p:cNvPr id="9218" name="Picture 2">
            <a:extLst>
              <a:ext uri="{FF2B5EF4-FFF2-40B4-BE49-F238E27FC236}">
                <a16:creationId xmlns:a16="http://schemas.microsoft.com/office/drawing/2014/main" id="{50BAFABE-6F51-BF55-4DF6-ABE5286C6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700" y="2342102"/>
            <a:ext cx="4800600" cy="441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371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ava - understanding class diagram - Stack Overflow">
            <a:extLst>
              <a:ext uri="{FF2B5EF4-FFF2-40B4-BE49-F238E27FC236}">
                <a16:creationId xmlns:a16="http://schemas.microsoft.com/office/drawing/2014/main" id="{9F35BAC2-B96A-2CE1-FE8A-18267D49B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955" y="1422401"/>
            <a:ext cx="9775434" cy="4622800"/>
          </a:xfrm>
          <a:prstGeom prst="rect">
            <a:avLst/>
          </a:prstGeom>
          <a:noFill/>
          <a:extLst>
            <a:ext uri="{909E8E84-426E-40DD-AFC4-6F175D3DCCD1}">
              <a14:hiddenFill xmlns:a14="http://schemas.microsoft.com/office/drawing/2010/main">
                <a:solidFill>
                  <a:srgbClr val="FFFFFF"/>
                </a:solidFill>
              </a14:hiddenFill>
            </a:ext>
          </a:extLst>
        </p:spPr>
      </p:pic>
      <p:sp>
        <p:nvSpPr>
          <p:cNvPr id="4" name="כותרת 3">
            <a:extLst>
              <a:ext uri="{FF2B5EF4-FFF2-40B4-BE49-F238E27FC236}">
                <a16:creationId xmlns:a16="http://schemas.microsoft.com/office/drawing/2014/main" id="{43CB0814-AA8E-F5BC-1B7B-2FB514720718}"/>
              </a:ext>
            </a:extLst>
          </p:cNvPr>
          <p:cNvSpPr>
            <a:spLocks noGrp="1"/>
          </p:cNvSpPr>
          <p:nvPr>
            <p:ph type="title"/>
          </p:nvPr>
        </p:nvSpPr>
        <p:spPr>
          <a:xfrm>
            <a:off x="1450392" y="17565"/>
            <a:ext cx="9291215" cy="492443"/>
          </a:xfrm>
        </p:spPr>
        <p:txBody>
          <a:bodyPr/>
          <a:lstStyle/>
          <a:p>
            <a:pPr algn="ctr"/>
            <a:r>
              <a:rPr lang="he-IL" dirty="0">
                <a:solidFill>
                  <a:schemeClr val="bg1"/>
                </a:solidFill>
              </a:rPr>
              <a:t>דוגמא</a:t>
            </a:r>
          </a:p>
        </p:txBody>
      </p:sp>
    </p:spTree>
    <p:extLst>
      <p:ext uri="{BB962C8B-B14F-4D97-AF65-F5344CB8AC3E}">
        <p14:creationId xmlns:p14="http://schemas.microsoft.com/office/powerpoint/2010/main" val="3824372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66B2EA0-B805-E0AE-1DB8-5682D6E4D20D}"/>
              </a:ext>
            </a:extLst>
          </p:cNvPr>
          <p:cNvSpPr txBox="1">
            <a:spLocks/>
          </p:cNvSpPr>
          <p:nvPr/>
        </p:nvSpPr>
        <p:spPr>
          <a:xfrm>
            <a:off x="4095391" y="268828"/>
            <a:ext cx="4001218" cy="64557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r>
              <a:rPr lang="he-IL" dirty="0">
                <a:solidFill>
                  <a:schemeClr val="bg1"/>
                </a:solidFill>
                <a:cs typeface="+mn-cs"/>
              </a:rPr>
              <a:t>אז איך יוצרים </a:t>
            </a:r>
            <a:r>
              <a:rPr lang="en-US" dirty="0">
                <a:solidFill>
                  <a:schemeClr val="bg1"/>
                </a:solidFill>
                <a:cs typeface="+mn-cs"/>
              </a:rPr>
              <a:t>UML</a:t>
            </a:r>
            <a:r>
              <a:rPr lang="he-IL" dirty="0">
                <a:solidFill>
                  <a:schemeClr val="bg1"/>
                </a:solidFill>
                <a:cs typeface="+mn-cs"/>
              </a:rPr>
              <a:t>?</a:t>
            </a:r>
            <a:endParaRPr lang="en-US" dirty="0">
              <a:solidFill>
                <a:schemeClr val="bg1"/>
              </a:solidFill>
              <a:cs typeface="+mn-cs"/>
            </a:endParaRPr>
          </a:p>
        </p:txBody>
      </p:sp>
      <p:sp>
        <p:nvSpPr>
          <p:cNvPr id="4" name="תיבת טקסט 3">
            <a:extLst>
              <a:ext uri="{FF2B5EF4-FFF2-40B4-BE49-F238E27FC236}">
                <a16:creationId xmlns:a16="http://schemas.microsoft.com/office/drawing/2014/main" id="{4A4F24C5-679B-A107-CDD7-96C5052CFF52}"/>
              </a:ext>
            </a:extLst>
          </p:cNvPr>
          <p:cNvSpPr txBox="1"/>
          <p:nvPr/>
        </p:nvSpPr>
        <p:spPr>
          <a:xfrm>
            <a:off x="514709" y="2228671"/>
            <a:ext cx="11162581" cy="2460289"/>
          </a:xfrm>
          <a:prstGeom prst="rect">
            <a:avLst/>
          </a:prstGeom>
          <a:noFill/>
        </p:spPr>
        <p:txBody>
          <a:bodyPr wrap="square" rtlCol="0">
            <a:spAutoFit/>
          </a:bodyPr>
          <a:lstStyle/>
          <a:p>
            <a:pPr marL="285750" indent="-285750" algn="r" rtl="1">
              <a:lnSpc>
                <a:spcPct val="200000"/>
              </a:lnSpc>
              <a:buFont typeface="Arial" panose="020B0604020202020204" pitchFamily="34" charset="0"/>
              <a:buChar char="•"/>
            </a:pPr>
            <a:r>
              <a:rPr lang="he-IL" sz="2000" dirty="0">
                <a:solidFill>
                  <a:schemeClr val="bg1"/>
                </a:solidFill>
              </a:rPr>
              <a:t>ניתן להתקין </a:t>
            </a:r>
            <a:r>
              <a:rPr lang="he-IL" sz="2000" dirty="0" err="1">
                <a:solidFill>
                  <a:schemeClr val="bg1"/>
                </a:solidFill>
              </a:rPr>
              <a:t>פלאגאין</a:t>
            </a:r>
            <a:r>
              <a:rPr lang="he-IL" sz="2000" dirty="0">
                <a:solidFill>
                  <a:schemeClr val="bg1"/>
                </a:solidFill>
              </a:rPr>
              <a:t> ל</a:t>
            </a:r>
            <a:r>
              <a:rPr lang="en-US" sz="2000" dirty="0">
                <a:solidFill>
                  <a:schemeClr val="bg1"/>
                </a:solidFill>
              </a:rPr>
              <a:t>IntelliJ</a:t>
            </a:r>
            <a:r>
              <a:rPr lang="he-IL" sz="2000" dirty="0">
                <a:solidFill>
                  <a:schemeClr val="bg1"/>
                </a:solidFill>
              </a:rPr>
              <a:t> שנקרא </a:t>
            </a:r>
            <a:r>
              <a:rPr lang="en-US" sz="2000" dirty="0">
                <a:solidFill>
                  <a:schemeClr val="bg1"/>
                </a:solidFill>
              </a:rPr>
              <a:t>PLANTUML</a:t>
            </a:r>
            <a:endParaRPr lang="he-IL" sz="2000" dirty="0">
              <a:solidFill>
                <a:schemeClr val="bg1"/>
              </a:solidFill>
            </a:endParaRPr>
          </a:p>
          <a:p>
            <a:pPr marL="285750" indent="-285750" algn="r" rtl="1">
              <a:lnSpc>
                <a:spcPct val="200000"/>
              </a:lnSpc>
              <a:buFont typeface="Arial" panose="020B0604020202020204" pitchFamily="34" charset="0"/>
              <a:buChar char="•"/>
            </a:pPr>
            <a:r>
              <a:rPr lang="he-IL" sz="2000" dirty="0">
                <a:solidFill>
                  <a:schemeClr val="bg1"/>
                </a:solidFill>
              </a:rPr>
              <a:t>בעזרת התוסף ניתן ליצור דיאגרמות שונות</a:t>
            </a:r>
          </a:p>
          <a:p>
            <a:pPr marL="285750" indent="-285750" algn="r" rtl="1">
              <a:lnSpc>
                <a:spcPct val="200000"/>
              </a:lnSpc>
              <a:buFont typeface="Arial" panose="020B0604020202020204" pitchFamily="34" charset="0"/>
              <a:buChar char="•"/>
            </a:pPr>
            <a:r>
              <a:rPr lang="he-IL" sz="2000" dirty="0">
                <a:solidFill>
                  <a:schemeClr val="bg1"/>
                </a:solidFill>
              </a:rPr>
              <a:t>מומלץ להשתמש ב </a:t>
            </a:r>
            <a:r>
              <a:rPr lang="en-US" sz="2000" dirty="0">
                <a:solidFill>
                  <a:schemeClr val="bg1"/>
                </a:solidFill>
              </a:rPr>
              <a:t>UML</a:t>
            </a:r>
            <a:r>
              <a:rPr lang="he-IL" sz="2000" dirty="0">
                <a:solidFill>
                  <a:schemeClr val="bg1"/>
                </a:solidFill>
              </a:rPr>
              <a:t> על מנת ליצור </a:t>
            </a:r>
            <a:r>
              <a:rPr lang="en-US" sz="2000" dirty="0">
                <a:solidFill>
                  <a:schemeClr val="bg1"/>
                </a:solidFill>
              </a:rPr>
              <a:t>class diagram</a:t>
            </a:r>
            <a:r>
              <a:rPr lang="he-IL" sz="2000" dirty="0">
                <a:solidFill>
                  <a:schemeClr val="bg1"/>
                </a:solidFill>
              </a:rPr>
              <a:t> </a:t>
            </a:r>
          </a:p>
          <a:p>
            <a:pPr marL="285750" indent="-285750" algn="r" rtl="1">
              <a:lnSpc>
                <a:spcPct val="200000"/>
              </a:lnSpc>
              <a:buFont typeface="Arial" panose="020B0604020202020204" pitchFamily="34" charset="0"/>
              <a:buChar char="•"/>
            </a:pPr>
            <a:r>
              <a:rPr lang="he-IL" sz="2000" dirty="0">
                <a:solidFill>
                  <a:schemeClr val="bg1"/>
                </a:solidFill>
              </a:rPr>
              <a:t>להעשרה ופרטים נוספים על אופן הכתיבה עצמו לחצו כאן : </a:t>
            </a:r>
            <a:r>
              <a:rPr lang="en-US" sz="2000" dirty="0">
                <a:solidFill>
                  <a:schemeClr val="bg1"/>
                </a:solidFill>
                <a:hlinkClick r:id="rId2">
                  <a:extLst>
                    <a:ext uri="{A12FA001-AC4F-418D-AE19-62706E023703}">
                      <ahyp:hlinkClr xmlns:ahyp="http://schemas.microsoft.com/office/drawing/2018/hyperlinkcolor" val="tx"/>
                    </a:ext>
                  </a:extLst>
                </a:hlinkClick>
              </a:rPr>
              <a:t>https://plantuml.com/class-diagram</a:t>
            </a:r>
            <a:endParaRPr lang="LID4096" sz="2000" dirty="0">
              <a:solidFill>
                <a:schemeClr val="bg1"/>
              </a:solidFill>
            </a:endParaRPr>
          </a:p>
        </p:txBody>
      </p:sp>
    </p:spTree>
    <p:extLst>
      <p:ext uri="{BB962C8B-B14F-4D97-AF65-F5344CB8AC3E}">
        <p14:creationId xmlns:p14="http://schemas.microsoft.com/office/powerpoint/2010/main" val="535533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3AA6B0A-4841-302E-4D8F-176EA359423D}"/>
              </a:ext>
            </a:extLst>
          </p:cNvPr>
          <p:cNvSpPr>
            <a:spLocks noGrp="1"/>
          </p:cNvSpPr>
          <p:nvPr>
            <p:ph type="title"/>
          </p:nvPr>
        </p:nvSpPr>
        <p:spPr>
          <a:xfrm>
            <a:off x="3429000" y="0"/>
            <a:ext cx="5257800" cy="984885"/>
          </a:xfrm>
        </p:spPr>
        <p:txBody>
          <a:bodyPr/>
          <a:lstStyle/>
          <a:p>
            <a:pPr fontAlgn="b"/>
            <a:r>
              <a:rPr lang="en-US" sz="3200" b="1" dirty="0">
                <a:effectLst/>
              </a:rPr>
              <a:t>Relationship Types</a:t>
            </a:r>
          </a:p>
        </p:txBody>
      </p:sp>
      <p:graphicFrame>
        <p:nvGraphicFramePr>
          <p:cNvPr id="9" name="טבלה 8">
            <a:extLst>
              <a:ext uri="{FF2B5EF4-FFF2-40B4-BE49-F238E27FC236}">
                <a16:creationId xmlns:a16="http://schemas.microsoft.com/office/drawing/2014/main" id="{DF255D7F-A8D8-C7E1-71B1-D1FC3FE9B6B1}"/>
              </a:ext>
            </a:extLst>
          </p:cNvPr>
          <p:cNvGraphicFramePr>
            <a:graphicFrameLocks noGrp="1"/>
          </p:cNvGraphicFramePr>
          <p:nvPr/>
        </p:nvGraphicFramePr>
        <p:xfrm>
          <a:off x="228600" y="838200"/>
          <a:ext cx="11658600" cy="5750981"/>
        </p:xfrm>
        <a:graphic>
          <a:graphicData uri="http://schemas.openxmlformats.org/drawingml/2006/table">
            <a:tbl>
              <a:tblPr>
                <a:effectLst>
                  <a:innerShdw blurRad="63500" dist="50800" dir="13500000">
                    <a:prstClr val="black">
                      <a:alpha val="50000"/>
                    </a:prstClr>
                  </a:innerShdw>
                </a:effectLst>
                <a:tableStyleId>{08FB837D-C827-4EFA-A057-4D05807E0F7C}</a:tableStyleId>
              </a:tblPr>
              <a:tblGrid>
                <a:gridCol w="1981200">
                  <a:extLst>
                    <a:ext uri="{9D8B030D-6E8A-4147-A177-3AD203B41FA5}">
                      <a16:colId xmlns:a16="http://schemas.microsoft.com/office/drawing/2014/main" val="910403616"/>
                    </a:ext>
                  </a:extLst>
                </a:gridCol>
                <a:gridCol w="1600200">
                  <a:extLst>
                    <a:ext uri="{9D8B030D-6E8A-4147-A177-3AD203B41FA5}">
                      <a16:colId xmlns:a16="http://schemas.microsoft.com/office/drawing/2014/main" val="657670874"/>
                    </a:ext>
                  </a:extLst>
                </a:gridCol>
                <a:gridCol w="3657600">
                  <a:extLst>
                    <a:ext uri="{9D8B030D-6E8A-4147-A177-3AD203B41FA5}">
                      <a16:colId xmlns:a16="http://schemas.microsoft.com/office/drawing/2014/main" val="3836089337"/>
                    </a:ext>
                  </a:extLst>
                </a:gridCol>
                <a:gridCol w="2418080">
                  <a:extLst>
                    <a:ext uri="{9D8B030D-6E8A-4147-A177-3AD203B41FA5}">
                      <a16:colId xmlns:a16="http://schemas.microsoft.com/office/drawing/2014/main" val="1100395554"/>
                    </a:ext>
                  </a:extLst>
                </a:gridCol>
                <a:gridCol w="2001520">
                  <a:extLst>
                    <a:ext uri="{9D8B030D-6E8A-4147-A177-3AD203B41FA5}">
                      <a16:colId xmlns:a16="http://schemas.microsoft.com/office/drawing/2014/main" val="394199587"/>
                    </a:ext>
                  </a:extLst>
                </a:gridCol>
              </a:tblGrid>
              <a:tr h="146625">
                <a:tc>
                  <a:txBody>
                    <a:bodyPr/>
                    <a:lstStyle/>
                    <a:p>
                      <a:pPr algn="l" rtl="1" fontAlgn="b"/>
                      <a:r>
                        <a:rPr lang="en-US" sz="1400" b="1" dirty="0">
                          <a:effectLst/>
                        </a:rPr>
                        <a:t>Relationship Type</a:t>
                      </a:r>
                    </a:p>
                  </a:txBody>
                  <a:tcPr marL="3786" marR="3786" marT="1893" marB="1893" anchor="b"/>
                </a:tc>
                <a:tc>
                  <a:txBody>
                    <a:bodyPr/>
                    <a:lstStyle/>
                    <a:p>
                      <a:pPr algn="l" rtl="0" fontAlgn="b"/>
                      <a:r>
                        <a:rPr lang="en-US" sz="1400" b="1" dirty="0">
                          <a:effectLst/>
                        </a:rPr>
                        <a:t>Name in Hebrew</a:t>
                      </a:r>
                    </a:p>
                  </a:txBody>
                  <a:tcPr marL="3786" marR="3786" marT="1893" marB="1893" anchor="b"/>
                </a:tc>
                <a:tc>
                  <a:txBody>
                    <a:bodyPr/>
                    <a:lstStyle/>
                    <a:p>
                      <a:pPr algn="l" rtl="0" fontAlgn="b"/>
                      <a:r>
                        <a:rPr lang="en-US" sz="1400" b="1" dirty="0">
                          <a:effectLst/>
                        </a:rPr>
                        <a:t>Explanation</a:t>
                      </a:r>
                    </a:p>
                  </a:txBody>
                  <a:tcPr marL="3786" marR="3786" marT="1893" marB="1893" anchor="b"/>
                </a:tc>
                <a:tc>
                  <a:txBody>
                    <a:bodyPr/>
                    <a:lstStyle/>
                    <a:p>
                      <a:pPr algn="l" rtl="0" fontAlgn="b"/>
                      <a:r>
                        <a:rPr lang="en-US" sz="1400" b="1" dirty="0">
                          <a:effectLst/>
                        </a:rPr>
                        <a:t>Example</a:t>
                      </a:r>
                    </a:p>
                  </a:txBody>
                  <a:tcPr marL="3786" marR="3786" marT="1893" marB="1893" anchor="b"/>
                </a:tc>
                <a:tc>
                  <a:txBody>
                    <a:bodyPr/>
                    <a:lstStyle/>
                    <a:p>
                      <a:pPr algn="ctr" rtl="0" fontAlgn="b"/>
                      <a:r>
                        <a:rPr lang="en-US" sz="1400" b="1" dirty="0">
                          <a:effectLst/>
                        </a:rPr>
                        <a:t> Draw</a:t>
                      </a:r>
                    </a:p>
                  </a:txBody>
                  <a:tcPr marL="3786" marR="3786" marT="1893" marB="1893" anchor="b"/>
                </a:tc>
                <a:extLst>
                  <a:ext uri="{0D108BD9-81ED-4DB2-BD59-A6C34878D82A}">
                    <a16:rowId xmlns:a16="http://schemas.microsoft.com/office/drawing/2014/main" val="3862760010"/>
                  </a:ext>
                </a:extLst>
              </a:tr>
              <a:tr h="739327">
                <a:tc>
                  <a:txBody>
                    <a:bodyPr/>
                    <a:lstStyle/>
                    <a:p>
                      <a:pPr algn="l" rtl="1" fontAlgn="base"/>
                      <a:r>
                        <a:rPr lang="en-US" sz="1400">
                          <a:effectLst/>
                        </a:rPr>
                        <a:t>Dependency</a:t>
                      </a:r>
                    </a:p>
                  </a:txBody>
                  <a:tcPr marL="3786" marR="3786" marT="1893" marB="1893" anchor="ctr"/>
                </a:tc>
                <a:tc>
                  <a:txBody>
                    <a:bodyPr/>
                    <a:lstStyle/>
                    <a:p>
                      <a:pPr algn="r" rtl="1" fontAlgn="base"/>
                      <a:r>
                        <a:rPr lang="he-IL" sz="1400" dirty="0">
                          <a:effectLst/>
                        </a:rPr>
                        <a:t>תלות</a:t>
                      </a:r>
                    </a:p>
                  </a:txBody>
                  <a:tcPr marL="3786" marR="3786" marT="1893" marB="1893" anchor="ctr"/>
                </a:tc>
                <a:tc>
                  <a:txBody>
                    <a:bodyPr/>
                    <a:lstStyle/>
                    <a:p>
                      <a:pPr algn="r" rtl="1" fontAlgn="base"/>
                      <a:r>
                        <a:rPr lang="he-IL" sz="1400" dirty="0">
                          <a:effectLst/>
                        </a:rPr>
                        <a:t>מייצג יחס חלש בו רכיב אחד תלוי ברכיב אחר. שינויים ברכיב התלות עשויים להשפיע על הרכיב התלוי.</a:t>
                      </a:r>
                    </a:p>
                  </a:txBody>
                  <a:tcPr marL="3786" marR="3786" marT="1893" marB="1893" anchor="ctr"/>
                </a:tc>
                <a:tc>
                  <a:txBody>
                    <a:bodyPr/>
                    <a:lstStyle/>
                    <a:p>
                      <a:pPr algn="r" rtl="1" fontAlgn="base"/>
                      <a:r>
                        <a:rPr lang="he-IL" sz="1400" dirty="0">
                          <a:effectLst/>
                        </a:rPr>
                        <a:t>לדוגמה: רכיב '</a:t>
                      </a:r>
                      <a:r>
                        <a:rPr lang="he-IL" sz="1400" dirty="0" err="1">
                          <a:effectLst/>
                        </a:rPr>
                        <a:t>לוגר</a:t>
                      </a:r>
                      <a:r>
                        <a:rPr lang="he-IL" sz="1400" dirty="0">
                          <a:effectLst/>
                        </a:rPr>
                        <a:t>' תלוי ברכיב 'טיפול בקבצים' כדי לכתוב נתוני לוג לקובץ.</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1420687470"/>
                  </a:ext>
                </a:extLst>
              </a:tr>
              <a:tr h="739327">
                <a:tc>
                  <a:txBody>
                    <a:bodyPr/>
                    <a:lstStyle/>
                    <a:p>
                      <a:pPr algn="l" rtl="1" fontAlgn="base"/>
                      <a:r>
                        <a:rPr lang="en-US" sz="1400" dirty="0">
                          <a:effectLst/>
                        </a:rPr>
                        <a:t>Association</a:t>
                      </a:r>
                    </a:p>
                  </a:txBody>
                  <a:tcPr marL="3786" marR="3786" marT="1893" marB="1893" anchor="ctr"/>
                </a:tc>
                <a:tc>
                  <a:txBody>
                    <a:bodyPr/>
                    <a:lstStyle/>
                    <a:p>
                      <a:pPr algn="r" rtl="1" fontAlgn="base"/>
                      <a:r>
                        <a:rPr lang="he-IL" sz="1400" dirty="0">
                          <a:effectLst/>
                        </a:rPr>
                        <a:t>שיוך</a:t>
                      </a:r>
                    </a:p>
                  </a:txBody>
                  <a:tcPr marL="3786" marR="3786" marT="1893" marB="1893" anchor="ctr"/>
                </a:tc>
                <a:tc>
                  <a:txBody>
                    <a:bodyPr/>
                    <a:lstStyle/>
                    <a:p>
                      <a:pPr algn="r" rtl="1" fontAlgn="base"/>
                      <a:r>
                        <a:rPr lang="he-IL" sz="1400" dirty="0">
                          <a:effectLst/>
                        </a:rPr>
                        <a:t>מייצג יחס חזק בין שני רכיבים, המרמז על הקשר ביניהם ועל היכולת להיות להם השתתפות ישירה או עקיפה.</a:t>
                      </a:r>
                    </a:p>
                  </a:txBody>
                  <a:tcPr marL="3786" marR="3786" marT="1893" marB="1893" anchor="ctr"/>
                </a:tc>
                <a:tc>
                  <a:txBody>
                    <a:bodyPr/>
                    <a:lstStyle/>
                    <a:p>
                      <a:pPr algn="r" rtl="1" fontAlgn="base"/>
                      <a:r>
                        <a:rPr lang="he-IL" sz="1400" dirty="0">
                          <a:effectLst/>
                        </a:rPr>
                        <a:t>לדוגמה: רכיב 'תלמיד' מחובר לרכיב 'קורס', מרמז על כך שתלמידים רשומים בקורסים.</a:t>
                      </a:r>
                    </a:p>
                  </a:txBody>
                  <a:tcPr marL="3786" marR="3786" marT="1893" marB="1893" anchor="ctr"/>
                </a:tc>
                <a:tc>
                  <a:txBody>
                    <a:bodyPr/>
                    <a:lstStyle/>
                    <a:p>
                      <a:pPr algn="ctr" rtl="0" fontAlgn="base"/>
                      <a:r>
                        <a:rPr lang="he-IL" sz="1400" b="0" i="0" dirty="0">
                          <a:solidFill>
                            <a:schemeClr val="dk1"/>
                          </a:solidFill>
                          <a:effectLst/>
                          <a:latin typeface="+mn-lt"/>
                          <a:ea typeface="+mn-ea"/>
                          <a:cs typeface="+mn-cs"/>
                        </a:rPr>
                        <a:t>-----</a:t>
                      </a:r>
                      <a:endParaRPr lang="he-IL" sz="1400" dirty="0">
                        <a:effectLst/>
                      </a:endParaRPr>
                    </a:p>
                  </a:txBody>
                  <a:tcPr marL="3786" marR="3786" marT="1893" marB="1893" anchor="ctr"/>
                </a:tc>
                <a:extLst>
                  <a:ext uri="{0D108BD9-81ED-4DB2-BD59-A6C34878D82A}">
                    <a16:rowId xmlns:a16="http://schemas.microsoft.com/office/drawing/2014/main" val="2940431729"/>
                  </a:ext>
                </a:extLst>
              </a:tr>
              <a:tr h="739327">
                <a:tc>
                  <a:txBody>
                    <a:bodyPr/>
                    <a:lstStyle/>
                    <a:p>
                      <a:pPr algn="l" rtl="1" fontAlgn="base"/>
                      <a:r>
                        <a:rPr lang="en-US" sz="1400">
                          <a:effectLst/>
                        </a:rPr>
                        <a:t>Aggregation</a:t>
                      </a:r>
                    </a:p>
                  </a:txBody>
                  <a:tcPr marL="3786" marR="3786" marT="1893" marB="1893" anchor="ctr"/>
                </a:tc>
                <a:tc>
                  <a:txBody>
                    <a:bodyPr/>
                    <a:lstStyle/>
                    <a:p>
                      <a:pPr algn="r" rtl="1" fontAlgn="base"/>
                      <a:r>
                        <a:rPr lang="he-IL" sz="1400" dirty="0">
                          <a:effectLst/>
                        </a:rPr>
                        <a:t>צבירה</a:t>
                      </a:r>
                    </a:p>
                  </a:txBody>
                  <a:tcPr marL="3786" marR="3786" marT="1893" marB="1893" anchor="ctr"/>
                </a:tc>
                <a:tc>
                  <a:txBody>
                    <a:bodyPr/>
                    <a:lstStyle/>
                    <a:p>
                      <a:pPr algn="r" rtl="1" fontAlgn="base"/>
                      <a:r>
                        <a:rPr lang="he-IL" sz="1400" dirty="0">
                          <a:effectLst/>
                        </a:rPr>
                        <a:t>מייצג יחס 'כולו הוא חלק' שבו רכיב אחד הוא חלק מרכיב אחר, </a:t>
                      </a:r>
                      <a:r>
                        <a:rPr lang="he-IL" sz="1400" b="1" dirty="0">
                          <a:effectLst/>
                        </a:rPr>
                        <a:t>אך עשוי להתקיים גם בפני עצמו</a:t>
                      </a:r>
                      <a:r>
                        <a:rPr lang="he-IL" sz="1400" dirty="0">
                          <a:effectLst/>
                        </a:rPr>
                        <a:t>.</a:t>
                      </a:r>
                    </a:p>
                  </a:txBody>
                  <a:tcPr marL="3786" marR="3786" marT="1893" marB="1893" anchor="ctr"/>
                </a:tc>
                <a:tc>
                  <a:txBody>
                    <a:bodyPr/>
                    <a:lstStyle/>
                    <a:p>
                      <a:pPr algn="r" rtl="1" fontAlgn="base"/>
                      <a:r>
                        <a:rPr lang="he-IL" sz="1400" dirty="0">
                          <a:effectLst/>
                        </a:rPr>
                        <a:t>לדוגמה: רכיב 'רכב' מורכב מרכיבים 'גלגלים', מרמז על שגלגלים יכולים לשמש גם ברכבים אחרים.</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2104081074"/>
                  </a:ext>
                </a:extLst>
              </a:tr>
              <a:tr h="1229314">
                <a:tc>
                  <a:txBody>
                    <a:bodyPr/>
                    <a:lstStyle/>
                    <a:p>
                      <a:pPr algn="l" rtl="1" fontAlgn="base"/>
                      <a:r>
                        <a:rPr lang="en-US" sz="1400">
                          <a:effectLst/>
                        </a:rPr>
                        <a:t>Composition</a:t>
                      </a:r>
                    </a:p>
                  </a:txBody>
                  <a:tcPr marL="3786" marR="3786" marT="1893" marB="1893" anchor="ctr"/>
                </a:tc>
                <a:tc>
                  <a:txBody>
                    <a:bodyPr/>
                    <a:lstStyle/>
                    <a:p>
                      <a:pPr algn="r" rtl="1" fontAlgn="base"/>
                      <a:r>
                        <a:rPr lang="he-IL" sz="1400" dirty="0">
                          <a:effectLst/>
                        </a:rPr>
                        <a:t>הרכבה</a:t>
                      </a:r>
                    </a:p>
                  </a:txBody>
                  <a:tcPr marL="3786" marR="3786" marT="1893" marB="1893" anchor="ctr"/>
                </a:tc>
                <a:tc>
                  <a:txBody>
                    <a:bodyPr/>
                    <a:lstStyle/>
                    <a:p>
                      <a:pPr algn="r" rtl="1" fontAlgn="base"/>
                      <a:r>
                        <a:rPr lang="he-IL" sz="1400" dirty="0">
                          <a:effectLst/>
                        </a:rPr>
                        <a:t>מייצג יחס חזק יותר בו רכיב החלק </a:t>
                      </a:r>
                      <a:r>
                        <a:rPr lang="he-IL" sz="1400" b="1" dirty="0">
                          <a:effectLst/>
                        </a:rPr>
                        <a:t>לא יכול להתקיים</a:t>
                      </a:r>
                      <a:r>
                        <a:rPr lang="he-IL" sz="1400" dirty="0">
                          <a:effectLst/>
                        </a:rPr>
                        <a:t> בלעדיו מבלי להיות חלק מהרכיב כולו.</a:t>
                      </a:r>
                    </a:p>
                  </a:txBody>
                  <a:tcPr marL="3786" marR="3786" marT="1893" marB="1893" anchor="ctr"/>
                </a:tc>
                <a:tc>
                  <a:txBody>
                    <a:bodyPr/>
                    <a:lstStyle/>
                    <a:p>
                      <a:pPr algn="r" rtl="1" fontAlgn="base"/>
                      <a:r>
                        <a:rPr lang="he-IL" sz="1400">
                          <a:effectLst/>
                        </a:rPr>
                        <a:t>לדוגמה: רכיב 'בית' מרכיב מחדש 'חדרים', וכאשר הבית נהרס, החדרים נהרסים גם הם.</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1964488507"/>
                  </a:ext>
                </a:extLst>
              </a:tr>
              <a:tr h="1229314">
                <a:tc>
                  <a:txBody>
                    <a:bodyPr/>
                    <a:lstStyle/>
                    <a:p>
                      <a:pPr algn="l" rtl="1" fontAlgn="base"/>
                      <a:r>
                        <a:rPr lang="en-US" sz="1400">
                          <a:effectLst/>
                        </a:rPr>
                        <a:t>Generalization/Inheritance</a:t>
                      </a:r>
                    </a:p>
                  </a:txBody>
                  <a:tcPr marL="3786" marR="3786" marT="1893" marB="1893" anchor="ctr"/>
                </a:tc>
                <a:tc>
                  <a:txBody>
                    <a:bodyPr/>
                    <a:lstStyle/>
                    <a:p>
                      <a:pPr algn="r" rtl="1" fontAlgn="base"/>
                      <a:r>
                        <a:rPr lang="he-IL" sz="1400" dirty="0">
                          <a:effectLst/>
                        </a:rPr>
                        <a:t>הורשה \ הכללה</a:t>
                      </a:r>
                    </a:p>
                  </a:txBody>
                  <a:tcPr marL="3786" marR="3786" marT="1893" marB="1893" anchor="ctr"/>
                </a:tc>
                <a:tc>
                  <a:txBody>
                    <a:bodyPr/>
                    <a:lstStyle/>
                    <a:p>
                      <a:pPr algn="r" rtl="1" fontAlgn="base"/>
                      <a:r>
                        <a:rPr lang="he-IL" sz="1400" dirty="0">
                          <a:effectLst/>
                        </a:rPr>
                        <a:t>מייצג יחס "הוא הוא" בו רכיב אחד (מחלקה מורשה או מחלקה מורשה) מורש מרכיב אחר (מחלקה בסיס או מחלקה יסודית), ויורש ממנו מאפיינים ופעולות.</a:t>
                      </a:r>
                    </a:p>
                  </a:txBody>
                  <a:tcPr marL="3786" marR="3786" marT="1893" marB="1893" anchor="ctr"/>
                </a:tc>
                <a:tc>
                  <a:txBody>
                    <a:bodyPr/>
                    <a:lstStyle/>
                    <a:p>
                      <a:pPr algn="r" rtl="1" fontAlgn="base"/>
                      <a:r>
                        <a:rPr lang="he-IL" sz="1400" dirty="0">
                          <a:effectLst/>
                        </a:rPr>
                        <a:t>לדוגמה: 'מלבן' הוא מחלקה מורשה ממחלקה 'צורה', והיא יורשת את המאפיינים והפעולות של המחלקה הבסיסית.</a:t>
                      </a:r>
                    </a:p>
                  </a:txBody>
                  <a:tcPr marL="3786" marR="3786" marT="1893" marB="1893" anchor="ctr"/>
                </a:tc>
                <a:tc>
                  <a:txBody>
                    <a:bodyPr/>
                    <a:lstStyle/>
                    <a:p>
                      <a:pPr algn="ctr" rtl="1" fontAlgn="base"/>
                      <a:endParaRPr lang="he-IL" sz="1400" dirty="0">
                        <a:effectLst/>
                      </a:endParaRPr>
                    </a:p>
                  </a:txBody>
                  <a:tcPr marL="3786" marR="3786" marT="1893" marB="1893" anchor="ctr"/>
                </a:tc>
                <a:extLst>
                  <a:ext uri="{0D108BD9-81ED-4DB2-BD59-A6C34878D82A}">
                    <a16:rowId xmlns:a16="http://schemas.microsoft.com/office/drawing/2014/main" val="2742180795"/>
                  </a:ext>
                </a:extLst>
              </a:tr>
              <a:tr h="739327">
                <a:tc>
                  <a:txBody>
                    <a:bodyPr/>
                    <a:lstStyle/>
                    <a:p>
                      <a:pPr algn="l" rtl="1" fontAlgn="base"/>
                      <a:r>
                        <a:rPr lang="en-US" sz="1400" dirty="0">
                          <a:effectLst/>
                        </a:rPr>
                        <a:t>Realization</a:t>
                      </a:r>
                    </a:p>
                  </a:txBody>
                  <a:tcPr marL="3786" marR="3786" marT="1893" marB="1893" anchor="ctr"/>
                </a:tc>
                <a:tc>
                  <a:txBody>
                    <a:bodyPr/>
                    <a:lstStyle/>
                    <a:p>
                      <a:pPr algn="r" rtl="1" fontAlgn="base"/>
                      <a:r>
                        <a:rPr lang="he-IL" sz="1400" dirty="0">
                          <a:effectLst/>
                        </a:rPr>
                        <a:t>מימוש</a:t>
                      </a:r>
                    </a:p>
                  </a:txBody>
                  <a:tcPr marL="3786" marR="3786" marT="1893" marB="1893" anchor="ctr"/>
                </a:tc>
                <a:tc>
                  <a:txBody>
                    <a:bodyPr/>
                    <a:lstStyle/>
                    <a:p>
                      <a:pPr algn="r" rtl="1" fontAlgn="base"/>
                      <a:r>
                        <a:rPr lang="he-IL" sz="1400" dirty="0">
                          <a:effectLst/>
                        </a:rPr>
                        <a:t>מציין שרכיב מממש ממשק מסוים.</a:t>
                      </a:r>
                    </a:p>
                  </a:txBody>
                  <a:tcPr marL="3786" marR="3786" marT="1893" marB="1893" anchor="ctr"/>
                </a:tc>
                <a:tc>
                  <a:txBody>
                    <a:bodyPr/>
                    <a:lstStyle/>
                    <a:p>
                      <a:pPr algn="r" rtl="1" fontAlgn="base"/>
                      <a:r>
                        <a:rPr lang="he-IL" sz="1400" dirty="0">
                          <a:effectLst/>
                        </a:rPr>
                        <a:t>לדוגמה: רכיב 'מעבד תשלומים' מממש את הממשק 'ממשק תשלומים', בו מוגדרות הפעולות שיש לממש.</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4144823122"/>
                  </a:ext>
                </a:extLst>
              </a:tr>
            </a:tbl>
          </a:graphicData>
        </a:graphic>
      </p:graphicFrame>
      <p:pic>
        <p:nvPicPr>
          <p:cNvPr id="12" name="תמונה 11" descr="תמונה שמכילה טקסט, גופן, לבן, צילום מסך&#10;&#10;התיאור נוצר באופן אוטומטי">
            <a:extLst>
              <a:ext uri="{FF2B5EF4-FFF2-40B4-BE49-F238E27FC236}">
                <a16:creationId xmlns:a16="http://schemas.microsoft.com/office/drawing/2014/main" id="{2A1F023C-014B-DF16-D10D-3C27FC7BD54B}"/>
              </a:ext>
            </a:extLst>
          </p:cNvPr>
          <p:cNvPicPr>
            <a:picLocks noChangeAspect="1"/>
          </p:cNvPicPr>
          <p:nvPr/>
        </p:nvPicPr>
        <p:blipFill>
          <a:blip r:embed="rId2"/>
          <a:stretch>
            <a:fillRect/>
          </a:stretch>
        </p:blipFill>
        <p:spPr>
          <a:xfrm>
            <a:off x="10066944" y="1175796"/>
            <a:ext cx="1066800" cy="561975"/>
          </a:xfrm>
          <a:prstGeom prst="rect">
            <a:avLst/>
          </a:prstGeom>
        </p:spPr>
      </p:pic>
      <p:pic>
        <p:nvPicPr>
          <p:cNvPr id="14" name="תמונה 13">
            <a:extLst>
              <a:ext uri="{FF2B5EF4-FFF2-40B4-BE49-F238E27FC236}">
                <a16:creationId xmlns:a16="http://schemas.microsoft.com/office/drawing/2014/main" id="{9B5594D1-FDF8-4F46-A21C-7DACB237C7CD}"/>
              </a:ext>
            </a:extLst>
          </p:cNvPr>
          <p:cNvPicPr>
            <a:picLocks noChangeAspect="1"/>
          </p:cNvPicPr>
          <p:nvPr/>
        </p:nvPicPr>
        <p:blipFill>
          <a:blip r:embed="rId3"/>
          <a:stretch>
            <a:fillRect/>
          </a:stretch>
        </p:blipFill>
        <p:spPr>
          <a:xfrm>
            <a:off x="10066944" y="2016358"/>
            <a:ext cx="1552575" cy="352425"/>
          </a:xfrm>
          <a:prstGeom prst="rect">
            <a:avLst/>
          </a:prstGeom>
        </p:spPr>
      </p:pic>
      <p:pic>
        <p:nvPicPr>
          <p:cNvPr id="3076" name="Picture 4" descr="Generalization">
            <a:extLst>
              <a:ext uri="{FF2B5EF4-FFF2-40B4-BE49-F238E27FC236}">
                <a16:creationId xmlns:a16="http://schemas.microsoft.com/office/drawing/2014/main" id="{C9F4BF29-ECFD-4F45-956E-C56D51ECD1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6944" y="4935290"/>
            <a:ext cx="1690050" cy="578912"/>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EE1D002B-E867-6BD8-7FE9-F4A4E8FD2DF7}"/>
              </a:ext>
            </a:extLst>
          </p:cNvPr>
          <p:cNvPicPr>
            <a:picLocks noChangeAspect="1"/>
          </p:cNvPicPr>
          <p:nvPr/>
        </p:nvPicPr>
        <p:blipFill>
          <a:blip r:embed="rId5"/>
          <a:stretch>
            <a:fillRect/>
          </a:stretch>
        </p:blipFill>
        <p:spPr>
          <a:xfrm>
            <a:off x="10066944" y="2749379"/>
            <a:ext cx="1713519" cy="352425"/>
          </a:xfrm>
          <a:prstGeom prst="rect">
            <a:avLst/>
          </a:prstGeom>
        </p:spPr>
      </p:pic>
      <p:pic>
        <p:nvPicPr>
          <p:cNvPr id="6" name="תמונה 5">
            <a:extLst>
              <a:ext uri="{FF2B5EF4-FFF2-40B4-BE49-F238E27FC236}">
                <a16:creationId xmlns:a16="http://schemas.microsoft.com/office/drawing/2014/main" id="{BFA898D6-B591-DA8F-BC43-923790A326C2}"/>
              </a:ext>
            </a:extLst>
          </p:cNvPr>
          <p:cNvPicPr>
            <a:picLocks noChangeAspect="1"/>
          </p:cNvPicPr>
          <p:nvPr/>
        </p:nvPicPr>
        <p:blipFill rotWithShape="1">
          <a:blip r:embed="rId6"/>
          <a:srcRect l="1" t="-5840" r="6913"/>
          <a:stretch/>
        </p:blipFill>
        <p:spPr>
          <a:xfrm>
            <a:off x="10066944" y="3697116"/>
            <a:ext cx="1721991" cy="352425"/>
          </a:xfrm>
          <a:prstGeom prst="rect">
            <a:avLst/>
          </a:prstGeom>
        </p:spPr>
      </p:pic>
      <p:pic>
        <p:nvPicPr>
          <p:cNvPr id="8" name="תמונה 7">
            <a:extLst>
              <a:ext uri="{FF2B5EF4-FFF2-40B4-BE49-F238E27FC236}">
                <a16:creationId xmlns:a16="http://schemas.microsoft.com/office/drawing/2014/main" id="{EE23BB2E-5D23-2358-1A1B-083FB2F9B3B1}"/>
              </a:ext>
            </a:extLst>
          </p:cNvPr>
          <p:cNvPicPr>
            <a:picLocks noChangeAspect="1"/>
          </p:cNvPicPr>
          <p:nvPr/>
        </p:nvPicPr>
        <p:blipFill>
          <a:blip r:embed="rId7"/>
          <a:stretch>
            <a:fillRect/>
          </a:stretch>
        </p:blipFill>
        <p:spPr>
          <a:xfrm>
            <a:off x="10066944" y="5908736"/>
            <a:ext cx="1553688" cy="267877"/>
          </a:xfrm>
          <a:prstGeom prst="rect">
            <a:avLst/>
          </a:prstGeom>
        </p:spPr>
      </p:pic>
    </p:spTree>
    <p:extLst>
      <p:ext uri="{BB962C8B-B14F-4D97-AF65-F5344CB8AC3E}">
        <p14:creationId xmlns:p14="http://schemas.microsoft.com/office/powerpoint/2010/main" val="110592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D0B24A1-75CD-FAA1-65C1-A19B88A3CD5D}"/>
              </a:ext>
            </a:extLst>
          </p:cNvPr>
          <p:cNvSpPr/>
          <p:nvPr/>
        </p:nvSpPr>
        <p:spPr>
          <a:xfrm>
            <a:off x="4304098" y="2057400"/>
            <a:ext cx="3583803" cy="1862048"/>
          </a:xfrm>
          <a:prstGeom prst="rect">
            <a:avLst/>
          </a:prstGeom>
          <a:noFill/>
          <a:ln>
            <a:noFill/>
          </a:ln>
        </p:spPr>
        <p:txBody>
          <a:bodyPr wrap="none" lIns="91440" tIns="45720" rIns="91440" bIns="45720">
            <a:spAutoFit/>
          </a:bodyPr>
          <a:lstStyle/>
          <a:p>
            <a:pPr algn="ctr"/>
            <a:r>
              <a:rPr lang="en-US" sz="11500" b="1" cap="none" spc="0" dirty="0">
                <a:ln w="10160">
                  <a:solidFill>
                    <a:schemeClr val="accent5"/>
                  </a:solidFill>
                  <a:prstDash val="solid"/>
                </a:ln>
                <a:solidFill>
                  <a:schemeClr val="accent6"/>
                </a:solidFill>
              </a:rPr>
              <a:t>Static</a:t>
            </a:r>
          </a:p>
        </p:txBody>
      </p:sp>
    </p:spTree>
    <p:extLst>
      <p:ext uri="{BB962C8B-B14F-4D97-AF65-F5344CB8AC3E}">
        <p14:creationId xmlns:p14="http://schemas.microsoft.com/office/powerpoint/2010/main" val="2879938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5" name="Rectangle 2">
            <a:extLst>
              <a:ext uri="{FF2B5EF4-FFF2-40B4-BE49-F238E27FC236}">
                <a16:creationId xmlns:a16="http://schemas.microsoft.com/office/drawing/2014/main" id="{A36754A5-B905-1BEC-123B-2E4786BE0D1A}"/>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algn="l" rtl="0" eaLnBrk="0" fontAlgn="base" hangingPunct="0">
              <a:spcBef>
                <a:spcPct val="0"/>
              </a:spcBef>
              <a:spcAft>
                <a:spcPct val="0"/>
              </a:spcAft>
              <a:defRPr>
                <a:solidFill>
                  <a:schemeClr val="tx1"/>
                </a:solidFill>
                <a:latin typeface="Arial" panose="020B0604020202020204" pitchFamily="34" charset="0"/>
              </a:defRPr>
            </a:lvl2pPr>
            <a:lvl3pPr algn="l" rtl="0" eaLnBrk="0" fontAlgn="base" hangingPunct="0">
              <a:spcBef>
                <a:spcPct val="0"/>
              </a:spcBef>
              <a:spcAft>
                <a:spcPct val="0"/>
              </a:spcAft>
              <a:defRPr>
                <a:solidFill>
                  <a:schemeClr val="tx1"/>
                </a:solidFill>
                <a:latin typeface="Arial" panose="020B0604020202020204" pitchFamily="34" charset="0"/>
              </a:defRPr>
            </a:lvl3pPr>
            <a:lvl4pPr algn="l" rtl="0" eaLnBrk="0" fontAlgn="base" hangingPunct="0">
              <a:spcBef>
                <a:spcPct val="0"/>
              </a:spcBef>
              <a:spcAft>
                <a:spcPct val="0"/>
              </a:spcAft>
              <a:defRPr>
                <a:solidFill>
                  <a:schemeClr val="tx1"/>
                </a:solidFill>
                <a:latin typeface="Arial" panose="020B0604020202020204" pitchFamily="34" charset="0"/>
              </a:defRPr>
            </a:lvl4pPr>
            <a:lvl5pPr algn="l" rtl="0" eaLnBrk="0" fontAlgn="base" hangingPunct="0">
              <a:spcBef>
                <a:spcPct val="0"/>
              </a:spcBef>
              <a:spcAft>
                <a:spcPct val="0"/>
              </a:spcAft>
              <a:defRPr>
                <a:solidFill>
                  <a:schemeClr val="tx1"/>
                </a:solidFill>
                <a:latin typeface="Arial" panose="020B0604020202020204" pitchFamily="34" charset="0"/>
              </a:defRPr>
            </a:lvl5pPr>
            <a:lvl6pPr algn="l" rtl="0" eaLnBrk="0" fontAlgn="base" hangingPunct="0">
              <a:spcBef>
                <a:spcPct val="0"/>
              </a:spcBef>
              <a:spcAft>
                <a:spcPct val="0"/>
              </a:spcAft>
              <a:defRPr>
                <a:solidFill>
                  <a:schemeClr val="tx1"/>
                </a:solidFill>
                <a:latin typeface="Arial" panose="020B0604020202020204" pitchFamily="34" charset="0"/>
              </a:defRPr>
            </a:lvl6pPr>
            <a:lvl7pPr algn="l" rtl="0" eaLnBrk="0" fontAlgn="base" hangingPunct="0">
              <a:spcBef>
                <a:spcPct val="0"/>
              </a:spcBef>
              <a:spcAft>
                <a:spcPct val="0"/>
              </a:spcAft>
              <a:defRPr>
                <a:solidFill>
                  <a:schemeClr val="tx1"/>
                </a:solidFill>
                <a:latin typeface="Arial" panose="020B0604020202020204" pitchFamily="34" charset="0"/>
              </a:defRPr>
            </a:lvl7pPr>
            <a:lvl8pPr algn="l" rtl="0" eaLnBrk="0" fontAlgn="base" hangingPunct="0">
              <a:spcBef>
                <a:spcPct val="0"/>
              </a:spcBef>
              <a:spcAft>
                <a:spcPct val="0"/>
              </a:spcAft>
              <a:defRPr>
                <a:solidFill>
                  <a:schemeClr val="tx1"/>
                </a:solidFill>
                <a:latin typeface="Arial" panose="020B0604020202020204" pitchFamily="34" charset="0"/>
              </a:defRPr>
            </a:lvl8pPr>
            <a:lvl9pPr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7" name="תיבת טקסט 6">
            <a:extLst>
              <a:ext uri="{FF2B5EF4-FFF2-40B4-BE49-F238E27FC236}">
                <a16:creationId xmlns:a16="http://schemas.microsoft.com/office/drawing/2014/main" id="{8B8CB97B-89C9-204D-3376-BA0CE6EF2D61}"/>
              </a:ext>
            </a:extLst>
          </p:cNvPr>
          <p:cNvSpPr txBox="1"/>
          <p:nvPr/>
        </p:nvSpPr>
        <p:spPr>
          <a:xfrm>
            <a:off x="914400" y="889843"/>
            <a:ext cx="10744003" cy="5078313"/>
          </a:xfrm>
          <a:prstGeom prst="rect">
            <a:avLst/>
          </a:prstGeom>
          <a:noFill/>
        </p:spPr>
        <p:txBody>
          <a:bodyPr wrap="square" rtlCol="1">
            <a:spAutoFit/>
          </a:bodyPr>
          <a:lstStyle/>
          <a:p>
            <a:pPr algn="r"/>
            <a:r>
              <a:rPr lang="he-IL" dirty="0">
                <a:solidFill>
                  <a:schemeClr val="bg1"/>
                </a:solidFill>
              </a:rPr>
              <a:t>- המילה השמורה '</a:t>
            </a:r>
            <a:r>
              <a:rPr lang="en-US" dirty="0">
                <a:solidFill>
                  <a:schemeClr val="bg1"/>
                </a:solidFill>
              </a:rPr>
              <a:t>'</a:t>
            </a:r>
            <a:r>
              <a:rPr lang="en-US" dirty="0">
                <a:solidFill>
                  <a:srgbClr val="FFC000"/>
                </a:solidFill>
              </a:rPr>
              <a:t>static</a:t>
            </a:r>
            <a:r>
              <a:rPr lang="he-IL" dirty="0">
                <a:solidFill>
                  <a:schemeClr val="bg1"/>
                </a:solidFill>
              </a:rPr>
              <a:t> ב -</a:t>
            </a:r>
            <a:r>
              <a:rPr lang="en-US" dirty="0">
                <a:solidFill>
                  <a:schemeClr val="bg1"/>
                </a:solidFill>
              </a:rPr>
              <a:t>Java </a:t>
            </a:r>
            <a:r>
              <a:rPr lang="he-IL" dirty="0">
                <a:solidFill>
                  <a:schemeClr val="bg1"/>
                </a:solidFill>
              </a:rPr>
              <a:t> משמשת להגדיר אלמנטים ברמת המחלקה המשותפים לכל המופעים של המחלקה.</a:t>
            </a:r>
          </a:p>
          <a:p>
            <a:pPr algn="r"/>
            <a:endParaRPr lang="he-IL" dirty="0">
              <a:solidFill>
                <a:schemeClr val="bg1"/>
              </a:solidFill>
            </a:endParaRPr>
          </a:p>
          <a:p>
            <a:pPr algn="r"/>
            <a:r>
              <a:rPr lang="he-IL" dirty="0">
                <a:solidFill>
                  <a:schemeClr val="bg1"/>
                </a:solidFill>
              </a:rPr>
              <a:t>- כאשר חבר (משתנה או שיטה) מוגדר כסטטי, הוא שייך למחלקה עצמה ולא לאף מופע מסוים של המחלקה.</a:t>
            </a:r>
          </a:p>
          <a:p>
            <a:pPr algn="r"/>
            <a:endParaRPr lang="he-IL" dirty="0">
              <a:solidFill>
                <a:schemeClr val="bg1"/>
              </a:solidFill>
            </a:endParaRPr>
          </a:p>
          <a:p>
            <a:pPr algn="r"/>
            <a:r>
              <a:rPr lang="he-IL" dirty="0">
                <a:solidFill>
                  <a:schemeClr val="bg1"/>
                </a:solidFill>
              </a:rPr>
              <a:t>- יש רק עותק אחד של חבר סטטי, ללא קשר לכמה מופעים של המחלקה נוצרו.</a:t>
            </a:r>
          </a:p>
          <a:p>
            <a:pPr algn="r"/>
            <a:endParaRPr lang="he-IL" dirty="0">
              <a:solidFill>
                <a:schemeClr val="bg1"/>
              </a:solidFill>
            </a:endParaRPr>
          </a:p>
          <a:p>
            <a:pPr algn="r"/>
            <a:r>
              <a:rPr lang="he-IL" dirty="0">
                <a:solidFill>
                  <a:schemeClr val="bg1"/>
                </a:solidFill>
              </a:rPr>
              <a:t>- דוגמאות נפוצות לחברים סטטיים כוללות קבועים, ממוצעים ומשאבים משותפים.</a:t>
            </a:r>
          </a:p>
          <a:p>
            <a:pPr algn="r"/>
            <a:endParaRPr lang="he-IL" dirty="0">
              <a:solidFill>
                <a:schemeClr val="bg1"/>
              </a:solidFill>
            </a:endParaRPr>
          </a:p>
          <a:p>
            <a:pPr algn="r"/>
            <a:r>
              <a:rPr lang="he-IL" dirty="0">
                <a:solidFill>
                  <a:schemeClr val="bg1"/>
                </a:solidFill>
              </a:rPr>
              <a:t>- משתנים סטטיים מאותחלים פעם אחת </a:t>
            </a:r>
            <a:r>
              <a:rPr lang="he-IL" dirty="0">
                <a:solidFill>
                  <a:srgbClr val="FFC000"/>
                </a:solidFill>
              </a:rPr>
              <a:t>כאשר המחלקה נטענת </a:t>
            </a:r>
            <a:r>
              <a:rPr lang="he-IL" dirty="0">
                <a:solidFill>
                  <a:schemeClr val="bg1"/>
                </a:solidFill>
              </a:rPr>
              <a:t>ונשמרים לאורך זמן הריצה של התוכנית.</a:t>
            </a:r>
          </a:p>
          <a:p>
            <a:pPr algn="r"/>
            <a:endParaRPr lang="he-IL" dirty="0">
              <a:solidFill>
                <a:schemeClr val="bg1"/>
              </a:solidFill>
            </a:endParaRPr>
          </a:p>
          <a:p>
            <a:pPr algn="r"/>
            <a:r>
              <a:rPr lang="he-IL" dirty="0">
                <a:solidFill>
                  <a:schemeClr val="bg1"/>
                </a:solidFill>
              </a:rPr>
              <a:t>- שיטות סטטיות ניתן לקרוא להן ישירות על המחלקה עצמה, מבלי ליצור </a:t>
            </a:r>
            <a:r>
              <a:rPr lang="he-IL" dirty="0" err="1">
                <a:solidFill>
                  <a:schemeClr val="bg1"/>
                </a:solidFill>
              </a:rPr>
              <a:t>אינסטנס</a:t>
            </a:r>
            <a:r>
              <a:rPr lang="he-IL" dirty="0">
                <a:solidFill>
                  <a:schemeClr val="bg1"/>
                </a:solidFill>
              </a:rPr>
              <a:t>.</a:t>
            </a:r>
          </a:p>
          <a:p>
            <a:pPr algn="r"/>
            <a:endParaRPr lang="he-IL" dirty="0">
              <a:solidFill>
                <a:schemeClr val="bg1"/>
              </a:solidFill>
            </a:endParaRPr>
          </a:p>
          <a:p>
            <a:pPr algn="r"/>
            <a:r>
              <a:rPr lang="he-IL" dirty="0">
                <a:solidFill>
                  <a:schemeClr val="bg1"/>
                </a:solidFill>
              </a:rPr>
              <a:t>- גישה לחברים סטטיים: </a:t>
            </a:r>
            <a:r>
              <a:rPr lang="en-US" b="0" i="0" dirty="0" err="1">
                <a:solidFill>
                  <a:srgbClr val="D1D5DB"/>
                </a:solidFill>
                <a:effectLst/>
                <a:latin typeface="Söhne"/>
              </a:rPr>
              <a:t>ClassName.memberName</a:t>
            </a:r>
            <a:endParaRPr lang="he-IL" dirty="0">
              <a:solidFill>
                <a:schemeClr val="bg1"/>
              </a:solidFill>
            </a:endParaRPr>
          </a:p>
          <a:p>
            <a:pPr algn="r"/>
            <a:endParaRPr lang="he-IL" dirty="0">
              <a:solidFill>
                <a:schemeClr val="bg1"/>
              </a:solidFill>
            </a:endParaRPr>
          </a:p>
          <a:p>
            <a:pPr algn="r"/>
            <a:r>
              <a:rPr lang="he-IL" dirty="0">
                <a:solidFill>
                  <a:schemeClr val="bg1"/>
                </a:solidFill>
              </a:rPr>
              <a:t>- </a:t>
            </a:r>
            <a:r>
              <a:rPr lang="he-IL" dirty="0">
                <a:solidFill>
                  <a:srgbClr val="FF0000"/>
                </a:solidFill>
              </a:rPr>
              <a:t>זהירות</a:t>
            </a:r>
            <a:r>
              <a:rPr lang="he-IL" dirty="0">
                <a:solidFill>
                  <a:schemeClr val="bg1"/>
                </a:solidFill>
              </a:rPr>
              <a:t>: חברים סטטיים עשויים ליצור </a:t>
            </a:r>
            <a:r>
              <a:rPr lang="en-US" b="0" i="0" dirty="0">
                <a:solidFill>
                  <a:srgbClr val="D1D5DB"/>
                </a:solidFill>
                <a:effectLst/>
                <a:latin typeface="Söhne"/>
              </a:rPr>
              <a:t>tight coupling</a:t>
            </a:r>
            <a:r>
              <a:rPr lang="he-IL" b="0" i="0" dirty="0">
                <a:solidFill>
                  <a:srgbClr val="D1D5DB"/>
                </a:solidFill>
                <a:effectLst/>
                <a:latin typeface="Söhne"/>
              </a:rPr>
              <a:t> </a:t>
            </a:r>
            <a:r>
              <a:rPr lang="he-IL" dirty="0">
                <a:solidFill>
                  <a:schemeClr val="bg1"/>
                </a:solidFill>
              </a:rPr>
              <a:t>ובעיות אפשריות בסביבה מרובת </a:t>
            </a:r>
            <a:r>
              <a:rPr lang="en-US" dirty="0">
                <a:solidFill>
                  <a:schemeClr val="bg1"/>
                </a:solidFill>
              </a:rPr>
              <a:t>threads</a:t>
            </a:r>
            <a:r>
              <a:rPr lang="he-IL" dirty="0">
                <a:solidFill>
                  <a:schemeClr val="bg1"/>
                </a:solidFill>
              </a:rPr>
              <a:t>, לכן יש להשתמש בהם בזהירות.</a:t>
            </a:r>
          </a:p>
          <a:p>
            <a:pPr algn="r"/>
            <a:endParaRPr lang="en-US" dirty="0">
              <a:solidFill>
                <a:schemeClr val="bg1"/>
              </a:solidFill>
            </a:endParaRPr>
          </a:p>
          <a:p>
            <a:pPr algn="r"/>
            <a:r>
              <a:rPr lang="en-US" dirty="0">
                <a:solidFill>
                  <a:schemeClr val="bg1"/>
                </a:solidFill>
              </a:rPr>
              <a:t> -</a:t>
            </a:r>
            <a:r>
              <a:rPr lang="he-IL" dirty="0">
                <a:solidFill>
                  <a:schemeClr val="bg1"/>
                </a:solidFill>
              </a:rPr>
              <a:t>יתרון: יעילות בשימוש בזיכרון מאחר ולא משכפל את אותו המידע עבור כל מופע.</a:t>
            </a:r>
          </a:p>
        </p:txBody>
      </p:sp>
      <p:sp>
        <p:nvSpPr>
          <p:cNvPr id="10" name="object 3">
            <a:extLst>
              <a:ext uri="{FF2B5EF4-FFF2-40B4-BE49-F238E27FC236}">
                <a16:creationId xmlns:a16="http://schemas.microsoft.com/office/drawing/2014/main" id="{2E420571-DB82-F1EA-3289-45B5E8AD1740}"/>
              </a:ext>
            </a:extLst>
          </p:cNvPr>
          <p:cNvSpPr txBox="1"/>
          <p:nvPr/>
        </p:nvSpPr>
        <p:spPr>
          <a:xfrm>
            <a:off x="4383941" y="214061"/>
            <a:ext cx="3804920" cy="505267"/>
          </a:xfrm>
          <a:prstGeom prst="rect">
            <a:avLst/>
          </a:prstGeom>
        </p:spPr>
        <p:txBody>
          <a:bodyPr vert="horz" wrap="square" lIns="0" tIns="12700" rIns="0" bIns="0" rtlCol="0">
            <a:spAutoFit/>
          </a:bodyPr>
          <a:lstStyle/>
          <a:p>
            <a:pPr marL="12700" algn="ctr" rtl="0">
              <a:lnSpc>
                <a:spcPct val="100000"/>
              </a:lnSpc>
              <a:spcBef>
                <a:spcPts val="100"/>
              </a:spcBef>
            </a:pPr>
            <a:r>
              <a:rPr lang="en-US" sz="3200" spc="190" dirty="0">
                <a:solidFill>
                  <a:srgbClr val="FA8B29"/>
                </a:solidFill>
                <a:latin typeface="Cambria"/>
                <a:cs typeface="Cambria"/>
              </a:rPr>
              <a:t>Static Keyword</a:t>
            </a:r>
            <a:endParaRPr sz="3200" dirty="0">
              <a:latin typeface="Cambria"/>
              <a:cs typeface="Cambri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A4638232-068B-B47C-A616-4C6F0A6C8520}"/>
              </a:ext>
            </a:extLst>
          </p:cNvPr>
          <p:cNvSpPr txBox="1"/>
          <p:nvPr/>
        </p:nvSpPr>
        <p:spPr>
          <a:xfrm>
            <a:off x="4193285" y="152400"/>
            <a:ext cx="3804920" cy="505267"/>
          </a:xfrm>
          <a:prstGeom prst="rect">
            <a:avLst/>
          </a:prstGeom>
        </p:spPr>
        <p:txBody>
          <a:bodyPr vert="horz" wrap="square" lIns="0" tIns="12700" rIns="0" bIns="0" rtlCol="0">
            <a:spAutoFit/>
          </a:bodyPr>
          <a:lstStyle/>
          <a:p>
            <a:pPr marL="12700" algn="l" rtl="0">
              <a:lnSpc>
                <a:spcPct val="100000"/>
              </a:lnSpc>
              <a:spcBef>
                <a:spcPts val="100"/>
              </a:spcBef>
            </a:pPr>
            <a:r>
              <a:rPr lang="en-US" sz="3200" spc="190" dirty="0">
                <a:solidFill>
                  <a:srgbClr val="FA8B29"/>
                </a:solidFill>
                <a:latin typeface="Cambria"/>
                <a:cs typeface="Cambria"/>
              </a:rPr>
              <a:t>Examples:</a:t>
            </a:r>
            <a:endParaRPr sz="3200" dirty="0">
              <a:latin typeface="Cambria"/>
              <a:cs typeface="Cambria"/>
            </a:endParaRPr>
          </a:p>
        </p:txBody>
      </p:sp>
      <p:sp>
        <p:nvSpPr>
          <p:cNvPr id="5" name="תיבת טקסט 4">
            <a:extLst>
              <a:ext uri="{FF2B5EF4-FFF2-40B4-BE49-F238E27FC236}">
                <a16:creationId xmlns:a16="http://schemas.microsoft.com/office/drawing/2014/main" id="{6673BC8F-1EB1-72E1-1B30-62D0B54BBED4}"/>
              </a:ext>
            </a:extLst>
          </p:cNvPr>
          <p:cNvSpPr txBox="1"/>
          <p:nvPr/>
        </p:nvSpPr>
        <p:spPr>
          <a:xfrm>
            <a:off x="457200" y="657667"/>
            <a:ext cx="4724400" cy="3477875"/>
          </a:xfrm>
          <a:prstGeom prst="rect">
            <a:avLst/>
          </a:prstGeom>
          <a:noFill/>
        </p:spPr>
        <p:txBody>
          <a:bodyPr wrap="square" rtlCol="1">
            <a:spAutoFit/>
          </a:bodyPr>
          <a:lstStyle/>
          <a:p>
            <a:pPr algn="l" rtl="0"/>
            <a:r>
              <a:rPr lang="en-US" sz="2000" b="1" i="0" dirty="0">
                <a:solidFill>
                  <a:srgbClr val="FFC000"/>
                </a:solidFill>
                <a:effectLst/>
                <a:latin typeface="Söhne"/>
              </a:rPr>
              <a:t>Multithreaded Environments:</a:t>
            </a:r>
            <a:r>
              <a:rPr lang="en-US" sz="2000" b="0" i="0" dirty="0">
                <a:solidFill>
                  <a:srgbClr val="FFC000"/>
                </a:solidFill>
                <a:effectLst/>
                <a:latin typeface="Söhne"/>
              </a:rPr>
              <a:t> </a:t>
            </a:r>
            <a:r>
              <a:rPr lang="en-US" sz="2000" b="0" i="0" dirty="0">
                <a:solidFill>
                  <a:srgbClr val="D1D5DB"/>
                </a:solidFill>
                <a:effectLst/>
                <a:latin typeface="Söhne"/>
              </a:rPr>
              <a:t>In programming, multithreading involves running multiple threads (smaller units of a program) concurrently. When static members are accessed and modified by multiple threads simultaneously, it can lead to race conditions, where the order of operations is not deterministic and can vary with different thread execution speeds. This can result in unexpected and incorrect behavior of the program.</a:t>
            </a:r>
            <a:endParaRPr lang="he-IL" sz="2000" dirty="0"/>
          </a:p>
        </p:txBody>
      </p:sp>
      <p:pic>
        <p:nvPicPr>
          <p:cNvPr id="9" name="תמונה 8">
            <a:extLst>
              <a:ext uri="{FF2B5EF4-FFF2-40B4-BE49-F238E27FC236}">
                <a16:creationId xmlns:a16="http://schemas.microsoft.com/office/drawing/2014/main" id="{7305AE02-1CA2-DCD8-FE2A-BBCB6045F12A}"/>
              </a:ext>
            </a:extLst>
          </p:cNvPr>
          <p:cNvPicPr>
            <a:picLocks noChangeAspect="1"/>
          </p:cNvPicPr>
          <p:nvPr/>
        </p:nvPicPr>
        <p:blipFill>
          <a:blip r:embed="rId2"/>
          <a:stretch>
            <a:fillRect/>
          </a:stretch>
        </p:blipFill>
        <p:spPr>
          <a:xfrm>
            <a:off x="7086600" y="2362200"/>
            <a:ext cx="4403418" cy="3827807"/>
          </a:xfrm>
          <a:prstGeom prst="rect">
            <a:avLst/>
          </a:prstGeom>
        </p:spPr>
      </p:pic>
      <p:sp>
        <p:nvSpPr>
          <p:cNvPr id="10" name="מלבן 9">
            <a:extLst>
              <a:ext uri="{FF2B5EF4-FFF2-40B4-BE49-F238E27FC236}">
                <a16:creationId xmlns:a16="http://schemas.microsoft.com/office/drawing/2014/main" id="{DCEB1EF2-42FF-5AA3-0C8F-24B56337F180}"/>
              </a:ext>
            </a:extLst>
          </p:cNvPr>
          <p:cNvSpPr/>
          <p:nvPr/>
        </p:nvSpPr>
        <p:spPr>
          <a:xfrm>
            <a:off x="8880018" y="837490"/>
            <a:ext cx="278762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WRONG!</a:t>
            </a:r>
            <a:endParaRPr lang="he-IL"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742672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75FF55A7-2CBE-2623-2D0A-3A322089025E}"/>
              </a:ext>
            </a:extLst>
          </p:cNvPr>
          <p:cNvPicPr>
            <a:picLocks noChangeAspect="1"/>
          </p:cNvPicPr>
          <p:nvPr/>
        </p:nvPicPr>
        <p:blipFill rotWithShape="1">
          <a:blip r:embed="rId2"/>
          <a:srcRect l="11545" t="12222" r="14015" b="15556"/>
          <a:stretch/>
        </p:blipFill>
        <p:spPr>
          <a:xfrm>
            <a:off x="5638800" y="1219200"/>
            <a:ext cx="5674763" cy="4953000"/>
          </a:xfrm>
          <a:prstGeom prst="rect">
            <a:avLst/>
          </a:prstGeom>
        </p:spPr>
      </p:pic>
      <p:sp>
        <p:nvSpPr>
          <p:cNvPr id="6" name="מלבן 5">
            <a:extLst>
              <a:ext uri="{FF2B5EF4-FFF2-40B4-BE49-F238E27FC236}">
                <a16:creationId xmlns:a16="http://schemas.microsoft.com/office/drawing/2014/main" id="{CFBBCD3E-900B-5828-FBBA-2B785E87E751}"/>
              </a:ext>
            </a:extLst>
          </p:cNvPr>
          <p:cNvSpPr/>
          <p:nvPr/>
        </p:nvSpPr>
        <p:spPr>
          <a:xfrm>
            <a:off x="457200" y="685800"/>
            <a:ext cx="4191001" cy="144655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8800" b="1" cap="none" spc="0" dirty="0">
                <a:ln/>
                <a:solidFill>
                  <a:schemeClr val="accent3"/>
                </a:solidFill>
                <a:effectLst/>
              </a:rPr>
              <a:t>RIGHT</a:t>
            </a:r>
            <a:endParaRPr lang="he-IL" sz="8800" b="1" cap="none" spc="0" dirty="0">
              <a:ln/>
              <a:solidFill>
                <a:schemeClr val="accent3"/>
              </a:solidFill>
              <a:effectLst/>
            </a:endParaRPr>
          </a:p>
        </p:txBody>
      </p:sp>
    </p:spTree>
    <p:extLst>
      <p:ext uri="{BB962C8B-B14F-4D97-AF65-F5344CB8AC3E}">
        <p14:creationId xmlns:p14="http://schemas.microsoft.com/office/powerpoint/2010/main" val="1123326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D0B24A1-75CD-FAA1-65C1-A19B88A3CD5D}"/>
              </a:ext>
            </a:extLst>
          </p:cNvPr>
          <p:cNvSpPr/>
          <p:nvPr/>
        </p:nvSpPr>
        <p:spPr>
          <a:xfrm>
            <a:off x="4886057" y="2057400"/>
            <a:ext cx="1771639" cy="1446550"/>
          </a:xfrm>
          <a:prstGeom prst="rect">
            <a:avLst/>
          </a:prstGeom>
          <a:noFill/>
        </p:spPr>
        <p:txBody>
          <a:bodyPr wrap="none" lIns="91440" tIns="45720" rIns="91440" bIns="45720">
            <a:spAutoFit/>
          </a:bodyPr>
          <a:lstStyle/>
          <a:p>
            <a:pPr algn="ctr"/>
            <a:r>
              <a:rPr lang="en-US" sz="8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API</a:t>
            </a:r>
          </a:p>
        </p:txBody>
      </p:sp>
    </p:spTree>
    <p:extLst>
      <p:ext uri="{BB962C8B-B14F-4D97-AF65-F5344CB8AC3E}">
        <p14:creationId xmlns:p14="http://schemas.microsoft.com/office/powerpoint/2010/main" val="1556952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6E6E990-8C5D-4079-0327-B39720923B2A}"/>
              </a:ext>
            </a:extLst>
          </p:cNvPr>
          <p:cNvSpPr>
            <a:spLocks noGrp="1"/>
          </p:cNvSpPr>
          <p:nvPr>
            <p:ph type="title"/>
          </p:nvPr>
        </p:nvSpPr>
        <p:spPr>
          <a:xfrm>
            <a:off x="4849495" y="290830"/>
            <a:ext cx="3684905" cy="984885"/>
          </a:xfrm>
        </p:spPr>
        <p:txBody>
          <a:bodyPr/>
          <a:lstStyle/>
          <a:p>
            <a:r>
              <a:rPr lang="en-US" dirty="0"/>
              <a:t>What is an API?!</a:t>
            </a:r>
            <a:endParaRPr lang="he-IL" dirty="0"/>
          </a:p>
        </p:txBody>
      </p:sp>
      <p:sp>
        <p:nvSpPr>
          <p:cNvPr id="3" name="תיבת טקסט 2">
            <a:extLst>
              <a:ext uri="{FF2B5EF4-FFF2-40B4-BE49-F238E27FC236}">
                <a16:creationId xmlns:a16="http://schemas.microsoft.com/office/drawing/2014/main" id="{00478375-4784-D422-DA53-5518E3B8C0E3}"/>
              </a:ext>
            </a:extLst>
          </p:cNvPr>
          <p:cNvSpPr txBox="1"/>
          <p:nvPr/>
        </p:nvSpPr>
        <p:spPr>
          <a:xfrm>
            <a:off x="304800" y="1981200"/>
            <a:ext cx="11353800" cy="3347840"/>
          </a:xfrm>
          <a:prstGeom prst="rect">
            <a:avLst/>
          </a:prstGeom>
          <a:noFill/>
        </p:spPr>
        <p:txBody>
          <a:bodyPr wrap="square" rtlCol="1">
            <a:spAutoFit/>
          </a:bodyPr>
          <a:lstStyle/>
          <a:p>
            <a:pPr algn="r">
              <a:lnSpc>
                <a:spcPct val="150000"/>
              </a:lnSpc>
            </a:pPr>
            <a:r>
              <a:rPr lang="he-IL" sz="2400" dirty="0">
                <a:solidFill>
                  <a:schemeClr val="bg1"/>
                </a:solidFill>
                <a:latin typeface="Söhne"/>
              </a:rPr>
              <a:t>הגדרה: "</a:t>
            </a:r>
            <a:r>
              <a:rPr lang="en-US" sz="2400" dirty="0">
                <a:solidFill>
                  <a:schemeClr val="bg1"/>
                </a:solidFill>
                <a:latin typeface="Söhne"/>
              </a:rPr>
              <a:t>API</a:t>
            </a:r>
            <a:r>
              <a:rPr lang="he-IL" sz="2400" dirty="0">
                <a:solidFill>
                  <a:schemeClr val="bg1"/>
                </a:solidFill>
                <a:latin typeface="Söhne"/>
              </a:rPr>
              <a:t> מייצג ממשק תכנות יישומים. הוא מגדיר קבוצה של כללים ופרוטוקולים לבנייה ואינטראקציה עם יישומי תוכנה."</a:t>
            </a:r>
            <a:endParaRPr lang="en-US" sz="2400" dirty="0">
              <a:solidFill>
                <a:schemeClr val="bg1"/>
              </a:solidFill>
              <a:latin typeface="Söhne"/>
            </a:endParaRPr>
          </a:p>
          <a:p>
            <a:pPr algn="r">
              <a:lnSpc>
                <a:spcPct val="150000"/>
              </a:lnSpc>
            </a:pPr>
            <a:endParaRPr lang="he-IL" sz="2400" dirty="0">
              <a:solidFill>
                <a:schemeClr val="bg1"/>
              </a:solidFill>
            </a:endParaRPr>
          </a:p>
          <a:p>
            <a:pPr marL="342900" indent="-342900" algn="r">
              <a:lnSpc>
                <a:spcPct val="150000"/>
              </a:lnSpc>
              <a:buFont typeface="Arial" panose="020B0604020202020204" pitchFamily="34" charset="0"/>
              <a:buChar char="•"/>
            </a:pPr>
            <a:r>
              <a:rPr lang="he-IL" sz="2400" dirty="0">
                <a:solidFill>
                  <a:schemeClr val="bg1"/>
                </a:solidFill>
              </a:rPr>
              <a:t>מקל על שימוש חוזר בקוד</a:t>
            </a:r>
          </a:p>
          <a:p>
            <a:pPr marL="342900" indent="-342900" algn="r">
              <a:lnSpc>
                <a:spcPct val="150000"/>
              </a:lnSpc>
              <a:buFont typeface="Arial" panose="020B0604020202020204" pitchFamily="34" charset="0"/>
              <a:buChar char="•"/>
            </a:pPr>
            <a:r>
              <a:rPr lang="he-IL" sz="2400" dirty="0">
                <a:solidFill>
                  <a:schemeClr val="bg1"/>
                </a:solidFill>
              </a:rPr>
              <a:t>מעודד עיצוב מודולרי</a:t>
            </a:r>
          </a:p>
          <a:p>
            <a:pPr marL="342900" indent="-342900" algn="r">
              <a:lnSpc>
                <a:spcPct val="150000"/>
              </a:lnSpc>
              <a:buFont typeface="Arial" panose="020B0604020202020204" pitchFamily="34" charset="0"/>
              <a:buChar char="•"/>
            </a:pPr>
            <a:r>
              <a:rPr lang="he-IL" sz="2400" dirty="0">
                <a:solidFill>
                  <a:schemeClr val="bg1"/>
                </a:solidFill>
              </a:rPr>
              <a:t>מקל על שיתוף פעולה בין רכיבי תוכנה שונים</a:t>
            </a:r>
          </a:p>
        </p:txBody>
      </p:sp>
    </p:spTree>
    <p:extLst>
      <p:ext uri="{BB962C8B-B14F-4D97-AF65-F5344CB8AC3E}">
        <p14:creationId xmlns:p14="http://schemas.microsoft.com/office/powerpoint/2010/main" val="4153421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7998"/>
            <a:chOff x="0" y="0"/>
            <a:chExt cx="12192000" cy="6857998"/>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0"/>
              <a:ext cx="12192000" cy="6857998"/>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7CE280-3EBB-6845-6FC0-09D51FF80BEE}"/>
              </a:ext>
            </a:extLst>
          </p:cNvPr>
          <p:cNvSpPr>
            <a:spLocks noGrp="1"/>
          </p:cNvSpPr>
          <p:nvPr>
            <p:ph type="title"/>
          </p:nvPr>
        </p:nvSpPr>
        <p:spPr>
          <a:xfrm>
            <a:off x="3765073" y="304800"/>
            <a:ext cx="4661853" cy="1107996"/>
          </a:xfrm>
        </p:spPr>
        <p:txBody>
          <a:bodyPr/>
          <a:lstStyle/>
          <a:p>
            <a:r>
              <a:rPr lang="he-IL" dirty="0"/>
              <a:t>כמה שיותר </a:t>
            </a:r>
            <a:r>
              <a:rPr lang="he-IL" sz="2400" dirty="0"/>
              <a:t>קטן</a:t>
            </a:r>
            <a:r>
              <a:rPr lang="he-IL" dirty="0"/>
              <a:t> יותר </a:t>
            </a:r>
            <a:r>
              <a:rPr lang="he-IL" sz="4000" b="1" dirty="0"/>
              <a:t>טוב</a:t>
            </a:r>
            <a:endParaRPr lang="he-IL" b="1" dirty="0"/>
          </a:p>
        </p:txBody>
      </p:sp>
      <p:sp>
        <p:nvSpPr>
          <p:cNvPr id="3" name="תיבת טקסט 2">
            <a:extLst>
              <a:ext uri="{FF2B5EF4-FFF2-40B4-BE49-F238E27FC236}">
                <a16:creationId xmlns:a16="http://schemas.microsoft.com/office/drawing/2014/main" id="{B8B91BD9-9076-C4FE-3DB5-B436379E2F03}"/>
              </a:ext>
            </a:extLst>
          </p:cNvPr>
          <p:cNvSpPr txBox="1"/>
          <p:nvPr/>
        </p:nvSpPr>
        <p:spPr>
          <a:xfrm>
            <a:off x="2209800" y="1099181"/>
            <a:ext cx="9144000" cy="1015663"/>
          </a:xfrm>
          <a:prstGeom prst="rect">
            <a:avLst/>
          </a:prstGeom>
          <a:noFill/>
        </p:spPr>
        <p:txBody>
          <a:bodyPr wrap="square" rtlCol="1">
            <a:spAutoFit/>
          </a:bodyPr>
          <a:lstStyle/>
          <a:p>
            <a:r>
              <a:rPr lang="he-IL" sz="2000" dirty="0">
                <a:solidFill>
                  <a:schemeClr val="bg1"/>
                </a:solidFill>
              </a:rPr>
              <a:t>חשוב לא לפרט איך הפרטים ממומשים, אלא רק איך להשתמש ב </a:t>
            </a:r>
            <a:r>
              <a:rPr lang="en-US" sz="2000" dirty="0">
                <a:solidFill>
                  <a:schemeClr val="bg1"/>
                </a:solidFill>
              </a:rPr>
              <a:t>API</a:t>
            </a:r>
            <a:r>
              <a:rPr lang="he-IL" sz="2000" dirty="0">
                <a:solidFill>
                  <a:schemeClr val="bg1"/>
                </a:solidFill>
              </a:rPr>
              <a:t>!</a:t>
            </a:r>
            <a:endParaRPr lang="en-US" sz="2000" dirty="0">
              <a:solidFill>
                <a:schemeClr val="bg1"/>
              </a:solidFill>
            </a:endParaRPr>
          </a:p>
          <a:p>
            <a:r>
              <a:rPr lang="he-IL" sz="2000" dirty="0">
                <a:solidFill>
                  <a:schemeClr val="bg1"/>
                </a:solidFill>
              </a:rPr>
              <a:t>שמירה על ממשק </a:t>
            </a:r>
            <a:r>
              <a:rPr lang="en-US" sz="2000" dirty="0">
                <a:solidFill>
                  <a:schemeClr val="bg1"/>
                </a:solidFill>
              </a:rPr>
              <a:t>API</a:t>
            </a:r>
            <a:r>
              <a:rPr lang="he-IL" sz="2000" dirty="0">
                <a:solidFill>
                  <a:schemeClr val="bg1"/>
                </a:solidFill>
              </a:rPr>
              <a:t> מינימליסטי חיונית מכמה סיבות:</a:t>
            </a:r>
          </a:p>
          <a:p>
            <a:endParaRPr lang="he-IL" sz="2000" dirty="0">
              <a:solidFill>
                <a:schemeClr val="bg1"/>
              </a:solidFill>
            </a:endParaRPr>
          </a:p>
        </p:txBody>
      </p:sp>
      <p:sp>
        <p:nvSpPr>
          <p:cNvPr id="4" name="תיבת טקסט 3">
            <a:extLst>
              <a:ext uri="{FF2B5EF4-FFF2-40B4-BE49-F238E27FC236}">
                <a16:creationId xmlns:a16="http://schemas.microsoft.com/office/drawing/2014/main" id="{118A146E-BDC5-3ACC-8C53-D26C65C9CFE9}"/>
              </a:ext>
            </a:extLst>
          </p:cNvPr>
          <p:cNvSpPr txBox="1"/>
          <p:nvPr/>
        </p:nvSpPr>
        <p:spPr>
          <a:xfrm>
            <a:off x="1219200" y="1847119"/>
            <a:ext cx="10363200" cy="4708981"/>
          </a:xfrm>
          <a:prstGeom prst="rect">
            <a:avLst/>
          </a:prstGeom>
          <a:noFill/>
        </p:spPr>
        <p:txBody>
          <a:bodyPr wrap="square" rtlCol="1">
            <a:spAutoFit/>
          </a:bodyPr>
          <a:lstStyle/>
          <a:p>
            <a:pPr marL="342900" indent="-342900">
              <a:buFont typeface="+mj-lt"/>
              <a:buAutoNum type="arabicPeriod"/>
            </a:pPr>
            <a:r>
              <a:rPr lang="he-IL" sz="2000" dirty="0">
                <a:solidFill>
                  <a:schemeClr val="bg1"/>
                </a:solidFill>
              </a:rPr>
              <a:t>ממשק </a:t>
            </a:r>
            <a:r>
              <a:rPr lang="en-US" sz="2000" dirty="0">
                <a:solidFill>
                  <a:schemeClr val="bg1"/>
                </a:solidFill>
              </a:rPr>
              <a:t>API </a:t>
            </a:r>
            <a:r>
              <a:rPr lang="he-IL" sz="2000" dirty="0">
                <a:solidFill>
                  <a:schemeClr val="bg1"/>
                </a:solidFill>
              </a:rPr>
              <a:t> מינימליסטי קל יותר למפתחים להבין ולהשתמש בו.</a:t>
            </a:r>
          </a:p>
          <a:p>
            <a:r>
              <a:rPr lang="he-IL" sz="2000" dirty="0">
                <a:solidFill>
                  <a:schemeClr val="bg1"/>
                </a:solidFill>
              </a:rPr>
              <a:t> </a:t>
            </a:r>
          </a:p>
          <a:p>
            <a:r>
              <a:rPr lang="he-IL" sz="2000" dirty="0">
                <a:solidFill>
                  <a:schemeClr val="bg1"/>
                </a:solidFill>
              </a:rPr>
              <a:t>2. פשטות בתחזוקה:</a:t>
            </a:r>
          </a:p>
          <a:p>
            <a:pPr lvl="1"/>
            <a:r>
              <a:rPr lang="he-IL" sz="2000" dirty="0">
                <a:solidFill>
                  <a:schemeClr val="bg1"/>
                </a:solidFill>
              </a:rPr>
              <a:t>בדרך כלל קל יותר לתחזק ממשק</a:t>
            </a:r>
            <a:r>
              <a:rPr lang="en-US" sz="2000" dirty="0">
                <a:solidFill>
                  <a:schemeClr val="bg1"/>
                </a:solidFill>
              </a:rPr>
              <a:t> API </a:t>
            </a:r>
            <a:r>
              <a:rPr lang="he-IL" sz="2000" dirty="0">
                <a:solidFill>
                  <a:schemeClr val="bg1"/>
                </a:solidFill>
              </a:rPr>
              <a:t>מינימליסטי. עם פחות תכונות, יש פחות נקודות כשל פוטנציאליות, וסביר להניח ששינויים לא יהיו בעלי השלכות לא מכוונות.</a:t>
            </a:r>
          </a:p>
          <a:p>
            <a:endParaRPr lang="he-IL" sz="2000" dirty="0">
              <a:solidFill>
                <a:schemeClr val="bg1"/>
              </a:solidFill>
            </a:endParaRPr>
          </a:p>
          <a:p>
            <a:r>
              <a:rPr lang="he-IL" sz="2000" dirty="0">
                <a:solidFill>
                  <a:schemeClr val="bg1"/>
                </a:solidFill>
              </a:rPr>
              <a:t>3. פיתוח מהיר יותר למשתמשים:</a:t>
            </a:r>
          </a:p>
          <a:p>
            <a:pPr lvl="1"/>
            <a:r>
              <a:rPr lang="he-IL" sz="2000" dirty="0">
                <a:solidFill>
                  <a:schemeClr val="bg1"/>
                </a:solidFill>
              </a:rPr>
              <a:t>מפתחים יכולים לשלב ממשק</a:t>
            </a:r>
            <a:r>
              <a:rPr lang="en-US" sz="2000" dirty="0">
                <a:solidFill>
                  <a:schemeClr val="bg1"/>
                </a:solidFill>
              </a:rPr>
              <a:t>API </a:t>
            </a:r>
            <a:r>
              <a:rPr lang="he-IL" sz="2000" dirty="0">
                <a:solidFill>
                  <a:schemeClr val="bg1"/>
                </a:solidFill>
              </a:rPr>
              <a:t> מינימליסטי מהר יותר באפליקציות שלהם. זה יתרון במיוחד כאשר זמן היציאה לשוק הוא גורם קריטי.</a:t>
            </a:r>
          </a:p>
          <a:p>
            <a:endParaRPr lang="he-IL" sz="2000" dirty="0">
              <a:solidFill>
                <a:schemeClr val="bg1"/>
              </a:solidFill>
            </a:endParaRPr>
          </a:p>
          <a:p>
            <a:r>
              <a:rPr lang="he-IL" sz="2000" dirty="0">
                <a:solidFill>
                  <a:schemeClr val="bg1"/>
                </a:solidFill>
              </a:rPr>
              <a:t>4. תיעוד ברור יותר:</a:t>
            </a:r>
          </a:p>
          <a:p>
            <a:pPr lvl="1"/>
            <a:r>
              <a:rPr lang="he-IL" sz="2000" dirty="0">
                <a:solidFill>
                  <a:schemeClr val="bg1"/>
                </a:solidFill>
              </a:rPr>
              <a:t>ממשקי</a:t>
            </a:r>
            <a:r>
              <a:rPr lang="en-US" sz="2000" dirty="0">
                <a:solidFill>
                  <a:schemeClr val="bg1"/>
                </a:solidFill>
              </a:rPr>
              <a:t>API </a:t>
            </a:r>
            <a:r>
              <a:rPr lang="he-IL" sz="2000" dirty="0">
                <a:solidFill>
                  <a:schemeClr val="bg1"/>
                </a:solidFill>
              </a:rPr>
              <a:t> מינימליסטיים מובילים לתיעוד ברור ותמציתי יותר. מפתחים יכולים למצוא במהירות את המידע שהם צריכים מבלי להיות מוצפים בפרטים מיותרים.</a:t>
            </a:r>
          </a:p>
          <a:p>
            <a:pPr lvl="1"/>
            <a:r>
              <a:rPr lang="he-IL" sz="2000" dirty="0">
                <a:solidFill>
                  <a:schemeClr val="bg1"/>
                </a:solidFill>
              </a:rPr>
              <a:t>תאימות ויכולת פעולה הדדית:</a:t>
            </a:r>
          </a:p>
          <a:p>
            <a:endParaRPr lang="he-IL" sz="2000" dirty="0"/>
          </a:p>
        </p:txBody>
      </p:sp>
    </p:spTree>
    <p:extLst>
      <p:ext uri="{BB962C8B-B14F-4D97-AF65-F5344CB8AC3E}">
        <p14:creationId xmlns:p14="http://schemas.microsoft.com/office/powerpoint/2010/main" val="2221595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6BEE503-AD4E-8F33-3381-34C6F329D472}"/>
              </a:ext>
            </a:extLst>
          </p:cNvPr>
          <p:cNvSpPr>
            <a:spLocks noGrp="1"/>
          </p:cNvSpPr>
          <p:nvPr>
            <p:ph type="title"/>
          </p:nvPr>
        </p:nvSpPr>
        <p:spPr>
          <a:xfrm>
            <a:off x="7848601" y="567736"/>
            <a:ext cx="4343399" cy="984885"/>
          </a:xfrm>
        </p:spPr>
        <p:txBody>
          <a:bodyPr/>
          <a:lstStyle/>
          <a:p>
            <a:r>
              <a:rPr lang="en-US" dirty="0"/>
              <a:t>REAL LIFE EXAMPLE</a:t>
            </a:r>
            <a:endParaRPr lang="he-IL" dirty="0"/>
          </a:p>
        </p:txBody>
      </p:sp>
      <p:pic>
        <p:nvPicPr>
          <p:cNvPr id="7" name="תמונה 6">
            <a:extLst>
              <a:ext uri="{FF2B5EF4-FFF2-40B4-BE49-F238E27FC236}">
                <a16:creationId xmlns:a16="http://schemas.microsoft.com/office/drawing/2014/main" id="{75FA8988-F755-1966-83D4-BF13017D7280}"/>
              </a:ext>
            </a:extLst>
          </p:cNvPr>
          <p:cNvPicPr>
            <a:picLocks noChangeAspect="1"/>
          </p:cNvPicPr>
          <p:nvPr/>
        </p:nvPicPr>
        <p:blipFill rotWithShape="1">
          <a:blip r:embed="rId2"/>
          <a:srcRect b="66667"/>
          <a:stretch/>
        </p:blipFill>
        <p:spPr>
          <a:xfrm>
            <a:off x="-10886" y="-13244"/>
            <a:ext cx="7242662" cy="4501515"/>
          </a:xfrm>
          <a:prstGeom prst="rect">
            <a:avLst/>
          </a:prstGeom>
          <a:ln>
            <a:noFill/>
          </a:ln>
          <a:effectLst>
            <a:outerShdw blurRad="292100" dist="139700" dir="2700000" algn="tl" rotWithShape="0">
              <a:srgbClr val="333333">
                <a:alpha val="65000"/>
              </a:srgbClr>
            </a:outerShdw>
          </a:effectLst>
        </p:spPr>
      </p:pic>
      <p:pic>
        <p:nvPicPr>
          <p:cNvPr id="8" name="תמונה 7">
            <a:extLst>
              <a:ext uri="{FF2B5EF4-FFF2-40B4-BE49-F238E27FC236}">
                <a16:creationId xmlns:a16="http://schemas.microsoft.com/office/drawing/2014/main" id="{1A81E4DC-B939-6C41-7B58-0DC3FA5282B8}"/>
              </a:ext>
            </a:extLst>
          </p:cNvPr>
          <p:cNvPicPr>
            <a:picLocks noChangeAspect="1"/>
          </p:cNvPicPr>
          <p:nvPr/>
        </p:nvPicPr>
        <p:blipFill rotWithShape="1">
          <a:blip r:embed="rId2"/>
          <a:srcRect t="33333" b="30000"/>
          <a:stretch/>
        </p:blipFill>
        <p:spPr>
          <a:xfrm>
            <a:off x="6019800" y="2133600"/>
            <a:ext cx="6018602" cy="4114800"/>
          </a:xfrm>
          <a:prstGeom prst="rect">
            <a:avLst/>
          </a:prstGeom>
          <a:ln>
            <a:noFill/>
          </a:ln>
          <a:effectLst>
            <a:outerShdw blurRad="292100" dist="139700" dir="2700000" algn="tl" rotWithShape="0">
              <a:srgbClr val="333333">
                <a:alpha val="65000"/>
              </a:srgbClr>
            </a:outerShdw>
          </a:effectLst>
        </p:spPr>
      </p:pic>
      <p:pic>
        <p:nvPicPr>
          <p:cNvPr id="4" name="תמונה 3" descr="תמונה שמכילה פרח, סרט מצויר&#10;&#10;התיאור נוצר באופן אוטומטי">
            <a:extLst>
              <a:ext uri="{FF2B5EF4-FFF2-40B4-BE49-F238E27FC236}">
                <a16:creationId xmlns:a16="http://schemas.microsoft.com/office/drawing/2014/main" id="{EBA5ECEF-5F1F-EBA7-E9BF-49467EEEE21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4400" y="4510042"/>
            <a:ext cx="3579818" cy="3410718"/>
          </a:xfrm>
          <a:prstGeom prst="rect">
            <a:avLst/>
          </a:prstGeom>
        </p:spPr>
      </p:pic>
      <p:sp>
        <p:nvSpPr>
          <p:cNvPr id="5" name="תיבת טקסט 4">
            <a:extLst>
              <a:ext uri="{FF2B5EF4-FFF2-40B4-BE49-F238E27FC236}">
                <a16:creationId xmlns:a16="http://schemas.microsoft.com/office/drawing/2014/main" id="{24CBF2F5-B556-ACC4-A207-0E1E318C27F5}"/>
              </a:ext>
            </a:extLst>
          </p:cNvPr>
          <p:cNvSpPr txBox="1"/>
          <p:nvPr/>
        </p:nvSpPr>
        <p:spPr>
          <a:xfrm>
            <a:off x="914400" y="8030778"/>
            <a:ext cx="3343663" cy="230832"/>
          </a:xfrm>
          <a:prstGeom prst="rect">
            <a:avLst/>
          </a:prstGeom>
          <a:noFill/>
        </p:spPr>
        <p:txBody>
          <a:bodyPr wrap="square" rtlCol="0">
            <a:spAutoFit/>
          </a:bodyPr>
          <a:lstStyle/>
          <a:p>
            <a:r>
              <a:rPr lang="en-US" sz="900">
                <a:hlinkClick r:id="rId4" tooltip="https://freepngimg.com/png/76810-forecasting-weather-forecast-icon-free-frame"/>
              </a:rPr>
              <a:t>תמונה זו</a:t>
            </a:r>
            <a:r>
              <a:rPr lang="en-US" sz="900"/>
              <a:t> מאת מחבר לא ידוע ניתן ברשיון במסגרת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3040296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88392" y="0"/>
              <a:ext cx="12015216" cy="6857997"/>
            </a:xfrm>
            <a:prstGeom prst="rect">
              <a:avLst/>
            </a:prstGeom>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76016" y="2670048"/>
            <a:ext cx="5839967" cy="3642360"/>
          </a:xfrm>
          <a:prstGeom prst="rect">
            <a:avLst/>
          </a:prstGeom>
        </p:spPr>
      </p:pic>
      <p:sp>
        <p:nvSpPr>
          <p:cNvPr id="3" name="object 3"/>
          <p:cNvSpPr txBox="1">
            <a:spLocks noGrp="1"/>
          </p:cNvSpPr>
          <p:nvPr>
            <p:ph type="title"/>
          </p:nvPr>
        </p:nvSpPr>
        <p:spPr>
          <a:xfrm>
            <a:off x="3377946" y="180797"/>
            <a:ext cx="5948934" cy="514350"/>
          </a:xfrm>
          <a:prstGeom prst="rect">
            <a:avLst/>
          </a:prstGeom>
        </p:spPr>
        <p:txBody>
          <a:bodyPr vert="horz" wrap="square" lIns="0" tIns="13335" rIns="0" bIns="0" rtlCol="0">
            <a:spAutoFit/>
          </a:bodyPr>
          <a:lstStyle/>
          <a:p>
            <a:pPr marL="12700">
              <a:lnSpc>
                <a:spcPct val="100000"/>
              </a:lnSpc>
              <a:spcBef>
                <a:spcPts val="105"/>
              </a:spcBef>
              <a:tabLst>
                <a:tab pos="1858010" algn="l"/>
              </a:tabLst>
            </a:pPr>
            <a:r>
              <a:rPr lang="en-US" spc="190" dirty="0">
                <a:latin typeface="Cambria"/>
                <a:cs typeface="Cambria"/>
              </a:rPr>
              <a:t> </a:t>
            </a:r>
            <a:r>
              <a:rPr spc="190" dirty="0">
                <a:latin typeface="Cambria"/>
                <a:cs typeface="Cambria"/>
              </a:rPr>
              <a:t>CLASSES	</a:t>
            </a:r>
            <a:r>
              <a:rPr lang="he-IL" spc="190" dirty="0">
                <a:latin typeface="Cambria"/>
                <a:cs typeface="Cambria"/>
              </a:rPr>
              <a:t> </a:t>
            </a:r>
            <a:r>
              <a:rPr spc="145" dirty="0">
                <a:latin typeface="Cambria"/>
                <a:cs typeface="Cambria"/>
              </a:rPr>
              <a:t>ENCAPSULATION</a:t>
            </a:r>
            <a:r>
              <a:rPr lang="he-IL" spc="145" dirty="0">
                <a:latin typeface="Cambria"/>
                <a:cs typeface="Cambria"/>
              </a:rPr>
              <a:t> </a:t>
            </a:r>
            <a:endParaRPr spc="145" dirty="0">
              <a:latin typeface="Cambria"/>
              <a:cs typeface="Cambria"/>
            </a:endParaRPr>
          </a:p>
        </p:txBody>
      </p:sp>
      <p:sp>
        <p:nvSpPr>
          <p:cNvPr id="4" name="object 4"/>
          <p:cNvSpPr txBox="1"/>
          <p:nvPr/>
        </p:nvSpPr>
        <p:spPr>
          <a:xfrm>
            <a:off x="456996" y="901446"/>
            <a:ext cx="10241280" cy="1007327"/>
          </a:xfrm>
          <a:prstGeom prst="rect">
            <a:avLst/>
          </a:prstGeom>
        </p:spPr>
        <p:txBody>
          <a:bodyPr vert="horz" wrap="square" lIns="0" tIns="12065" rIns="0" bIns="0" rtlCol="0">
            <a:spAutoFit/>
          </a:bodyPr>
          <a:lstStyle/>
          <a:p>
            <a:pPr marL="12700" algn="l">
              <a:lnSpc>
                <a:spcPct val="100000"/>
              </a:lnSpc>
              <a:spcBef>
                <a:spcPts val="95"/>
              </a:spcBef>
            </a:pPr>
            <a:r>
              <a:rPr sz="1600" spc="-5" dirty="0">
                <a:solidFill>
                  <a:srgbClr val="FFFFFF"/>
                </a:solidFill>
                <a:latin typeface="Segoe UI"/>
                <a:cs typeface="Segoe UI"/>
              </a:rPr>
              <a:t>The</a:t>
            </a:r>
            <a:r>
              <a:rPr sz="1600" dirty="0">
                <a:solidFill>
                  <a:srgbClr val="FFFFFF"/>
                </a:solidFill>
                <a:latin typeface="Segoe UI"/>
                <a:cs typeface="Segoe UI"/>
              </a:rPr>
              <a:t> </a:t>
            </a:r>
            <a:r>
              <a:rPr sz="1600" spc="-5" dirty="0">
                <a:solidFill>
                  <a:srgbClr val="FFFFFF"/>
                </a:solidFill>
                <a:latin typeface="Segoe UI"/>
                <a:cs typeface="Segoe UI"/>
              </a:rPr>
              <a:t>meaning </a:t>
            </a:r>
            <a:r>
              <a:rPr sz="1600" spc="-15" dirty="0">
                <a:solidFill>
                  <a:srgbClr val="FFFFFF"/>
                </a:solidFill>
                <a:latin typeface="Segoe UI"/>
                <a:cs typeface="Segoe UI"/>
              </a:rPr>
              <a:t>of</a:t>
            </a:r>
            <a:r>
              <a:rPr sz="1600" spc="5" dirty="0">
                <a:solidFill>
                  <a:srgbClr val="FFFFFF"/>
                </a:solidFill>
                <a:latin typeface="Segoe UI"/>
                <a:cs typeface="Segoe UI"/>
              </a:rPr>
              <a:t> </a:t>
            </a:r>
            <a:r>
              <a:rPr sz="1600" spc="-5" dirty="0">
                <a:solidFill>
                  <a:srgbClr val="FFFFFF"/>
                </a:solidFill>
                <a:latin typeface="Segoe UI"/>
                <a:cs typeface="Segoe UI"/>
              </a:rPr>
              <a:t>Encapsulation,</a:t>
            </a:r>
            <a:r>
              <a:rPr sz="1600" spc="25" dirty="0">
                <a:solidFill>
                  <a:srgbClr val="FFFFFF"/>
                </a:solidFill>
                <a:latin typeface="Segoe UI"/>
                <a:cs typeface="Segoe UI"/>
              </a:rPr>
              <a:t> </a:t>
            </a:r>
            <a:r>
              <a:rPr sz="1600" spc="-5" dirty="0">
                <a:solidFill>
                  <a:srgbClr val="FFFFFF"/>
                </a:solidFill>
                <a:latin typeface="Segoe UI"/>
                <a:cs typeface="Segoe UI"/>
              </a:rPr>
              <a:t>is</a:t>
            </a:r>
            <a:r>
              <a:rPr sz="1600" spc="5" dirty="0">
                <a:solidFill>
                  <a:srgbClr val="FFFFFF"/>
                </a:solidFill>
                <a:latin typeface="Segoe UI"/>
                <a:cs typeface="Segoe UI"/>
              </a:rPr>
              <a:t> </a:t>
            </a:r>
            <a:r>
              <a:rPr sz="1600" spc="-10" dirty="0">
                <a:solidFill>
                  <a:srgbClr val="FFFFFF"/>
                </a:solidFill>
                <a:latin typeface="Segoe UI"/>
                <a:cs typeface="Segoe UI"/>
              </a:rPr>
              <a:t>to</a:t>
            </a:r>
            <a:r>
              <a:rPr sz="1600" spc="5" dirty="0">
                <a:solidFill>
                  <a:srgbClr val="FFFFFF"/>
                </a:solidFill>
                <a:latin typeface="Segoe UI"/>
                <a:cs typeface="Segoe UI"/>
              </a:rPr>
              <a:t> </a:t>
            </a:r>
            <a:r>
              <a:rPr sz="1600" spc="-15" dirty="0">
                <a:solidFill>
                  <a:srgbClr val="FFFFFF"/>
                </a:solidFill>
                <a:latin typeface="Segoe UI"/>
                <a:cs typeface="Segoe UI"/>
              </a:rPr>
              <a:t>make</a:t>
            </a:r>
            <a:r>
              <a:rPr sz="1600" spc="20" dirty="0">
                <a:solidFill>
                  <a:srgbClr val="FFFFFF"/>
                </a:solidFill>
                <a:latin typeface="Segoe UI"/>
                <a:cs typeface="Segoe UI"/>
              </a:rPr>
              <a:t> </a:t>
            </a:r>
            <a:r>
              <a:rPr sz="1600" spc="-15" dirty="0">
                <a:solidFill>
                  <a:srgbClr val="FFFFFF"/>
                </a:solidFill>
                <a:latin typeface="Segoe UI"/>
                <a:cs typeface="Segoe UI"/>
              </a:rPr>
              <a:t>sure</a:t>
            </a:r>
            <a:r>
              <a:rPr sz="1600" spc="15" dirty="0">
                <a:solidFill>
                  <a:srgbClr val="FFFFFF"/>
                </a:solidFill>
                <a:latin typeface="Segoe UI"/>
                <a:cs typeface="Segoe UI"/>
              </a:rPr>
              <a:t> </a:t>
            </a:r>
            <a:r>
              <a:rPr sz="1600" spc="-5" dirty="0">
                <a:solidFill>
                  <a:srgbClr val="FFFFFF"/>
                </a:solidFill>
                <a:latin typeface="Segoe UI"/>
                <a:cs typeface="Segoe UI"/>
              </a:rPr>
              <a:t>that</a:t>
            </a:r>
            <a:r>
              <a:rPr sz="1600" spc="5" dirty="0">
                <a:solidFill>
                  <a:srgbClr val="FFFFFF"/>
                </a:solidFill>
                <a:latin typeface="Segoe UI"/>
                <a:cs typeface="Segoe UI"/>
              </a:rPr>
              <a:t> </a:t>
            </a:r>
            <a:r>
              <a:rPr sz="1600" spc="-20" dirty="0">
                <a:solidFill>
                  <a:srgbClr val="FFFFFF"/>
                </a:solidFill>
                <a:latin typeface="Segoe UI"/>
                <a:cs typeface="Segoe UI"/>
              </a:rPr>
              <a:t>"sensitive"</a:t>
            </a:r>
            <a:r>
              <a:rPr sz="1600" spc="15" dirty="0">
                <a:solidFill>
                  <a:srgbClr val="FFFFFF"/>
                </a:solidFill>
                <a:latin typeface="Segoe UI"/>
                <a:cs typeface="Segoe UI"/>
              </a:rPr>
              <a:t> </a:t>
            </a:r>
            <a:r>
              <a:rPr sz="1600" spc="-5" dirty="0">
                <a:solidFill>
                  <a:srgbClr val="FFFFFF"/>
                </a:solidFill>
                <a:latin typeface="Segoe UI"/>
                <a:cs typeface="Segoe UI"/>
              </a:rPr>
              <a:t>data</a:t>
            </a:r>
            <a:r>
              <a:rPr sz="1600" spc="10" dirty="0">
                <a:solidFill>
                  <a:srgbClr val="FFFFFF"/>
                </a:solidFill>
                <a:latin typeface="Segoe UI"/>
                <a:cs typeface="Segoe UI"/>
              </a:rPr>
              <a:t> </a:t>
            </a:r>
            <a:r>
              <a:rPr sz="1600" spc="-5" dirty="0">
                <a:solidFill>
                  <a:srgbClr val="FFFFFF"/>
                </a:solidFill>
                <a:latin typeface="Segoe UI"/>
                <a:cs typeface="Segoe UI"/>
              </a:rPr>
              <a:t>is</a:t>
            </a:r>
            <a:r>
              <a:rPr sz="1600" spc="5" dirty="0">
                <a:solidFill>
                  <a:srgbClr val="FFFFFF"/>
                </a:solidFill>
                <a:latin typeface="Segoe UI"/>
                <a:cs typeface="Segoe UI"/>
              </a:rPr>
              <a:t> </a:t>
            </a:r>
            <a:r>
              <a:rPr sz="1600" spc="-5" dirty="0">
                <a:solidFill>
                  <a:srgbClr val="FFFFFF"/>
                </a:solidFill>
                <a:latin typeface="Segoe UI"/>
                <a:cs typeface="Segoe UI"/>
              </a:rPr>
              <a:t>hidden</a:t>
            </a:r>
            <a:r>
              <a:rPr sz="1600" spc="15" dirty="0">
                <a:solidFill>
                  <a:srgbClr val="FFFFFF"/>
                </a:solidFill>
                <a:latin typeface="Segoe UI"/>
                <a:cs typeface="Segoe UI"/>
              </a:rPr>
              <a:t> </a:t>
            </a:r>
            <a:r>
              <a:rPr sz="1600" spc="-10" dirty="0">
                <a:solidFill>
                  <a:srgbClr val="FFFFFF"/>
                </a:solidFill>
                <a:latin typeface="Segoe UI"/>
                <a:cs typeface="Segoe UI"/>
              </a:rPr>
              <a:t>from</a:t>
            </a:r>
            <a:r>
              <a:rPr sz="1600" spc="10" dirty="0">
                <a:solidFill>
                  <a:srgbClr val="FFFFFF"/>
                </a:solidFill>
                <a:latin typeface="Segoe UI"/>
                <a:cs typeface="Segoe UI"/>
              </a:rPr>
              <a:t> </a:t>
            </a:r>
            <a:r>
              <a:rPr sz="1600" spc="-5" dirty="0">
                <a:solidFill>
                  <a:srgbClr val="FFFFFF"/>
                </a:solidFill>
                <a:latin typeface="Segoe UI"/>
                <a:cs typeface="Segoe UI"/>
              </a:rPr>
              <a:t>users.</a:t>
            </a:r>
            <a:r>
              <a:rPr sz="1600" spc="20" dirty="0">
                <a:solidFill>
                  <a:srgbClr val="FFFFFF"/>
                </a:solidFill>
                <a:latin typeface="Segoe UI"/>
                <a:cs typeface="Segoe UI"/>
              </a:rPr>
              <a:t> </a:t>
            </a:r>
            <a:r>
              <a:rPr sz="1600" spc="-85" dirty="0">
                <a:solidFill>
                  <a:srgbClr val="FFFFFF"/>
                </a:solidFill>
                <a:latin typeface="Segoe UI"/>
                <a:cs typeface="Segoe UI"/>
              </a:rPr>
              <a:t>To</a:t>
            </a:r>
            <a:r>
              <a:rPr sz="1600" spc="10" dirty="0">
                <a:solidFill>
                  <a:srgbClr val="FFFFFF"/>
                </a:solidFill>
                <a:latin typeface="Segoe UI"/>
                <a:cs typeface="Segoe UI"/>
              </a:rPr>
              <a:t> </a:t>
            </a:r>
            <a:r>
              <a:rPr sz="1600" spc="-5" dirty="0">
                <a:solidFill>
                  <a:srgbClr val="FFFFFF"/>
                </a:solidFill>
                <a:latin typeface="Segoe UI"/>
                <a:cs typeface="Segoe UI"/>
              </a:rPr>
              <a:t>achieve</a:t>
            </a:r>
            <a:r>
              <a:rPr sz="1600" spc="10" dirty="0">
                <a:solidFill>
                  <a:srgbClr val="FFFFFF"/>
                </a:solidFill>
                <a:latin typeface="Segoe UI"/>
                <a:cs typeface="Segoe UI"/>
              </a:rPr>
              <a:t> </a:t>
            </a:r>
            <a:r>
              <a:rPr sz="1600" spc="-5" dirty="0">
                <a:solidFill>
                  <a:srgbClr val="FFFFFF"/>
                </a:solidFill>
                <a:latin typeface="Segoe UI"/>
                <a:cs typeface="Segoe UI"/>
              </a:rPr>
              <a:t>this,</a:t>
            </a:r>
            <a:r>
              <a:rPr sz="1600" spc="15" dirty="0">
                <a:solidFill>
                  <a:srgbClr val="FFFFFF"/>
                </a:solidFill>
                <a:latin typeface="Segoe UI"/>
                <a:cs typeface="Segoe UI"/>
              </a:rPr>
              <a:t> </a:t>
            </a:r>
            <a:r>
              <a:rPr sz="1600" spc="-10" dirty="0">
                <a:solidFill>
                  <a:srgbClr val="FFFFFF"/>
                </a:solidFill>
                <a:latin typeface="Segoe UI"/>
                <a:cs typeface="Segoe UI"/>
              </a:rPr>
              <a:t>you</a:t>
            </a:r>
            <a:r>
              <a:rPr sz="1600" spc="25" dirty="0">
                <a:solidFill>
                  <a:srgbClr val="FFFFFF"/>
                </a:solidFill>
                <a:latin typeface="Segoe UI"/>
                <a:cs typeface="Segoe UI"/>
              </a:rPr>
              <a:t> </a:t>
            </a:r>
            <a:r>
              <a:rPr sz="1600" spc="-5" dirty="0">
                <a:solidFill>
                  <a:srgbClr val="FFFFFF"/>
                </a:solidFill>
                <a:latin typeface="Segoe UI"/>
                <a:cs typeface="Segoe UI"/>
              </a:rPr>
              <a:t>must:</a:t>
            </a:r>
            <a:endParaRPr sz="1600" dirty="0">
              <a:latin typeface="Segoe UI"/>
              <a:cs typeface="Segoe UI"/>
            </a:endParaRPr>
          </a:p>
          <a:p>
            <a:pPr algn="l">
              <a:lnSpc>
                <a:spcPct val="100000"/>
              </a:lnSpc>
            </a:pPr>
            <a:r>
              <a:rPr lang="he-IL" sz="2100" dirty="0">
                <a:latin typeface="Segoe UI"/>
                <a:cs typeface="Segoe UI"/>
              </a:rPr>
              <a:t>\</a:t>
            </a:r>
            <a:r>
              <a:rPr sz="1600" spc="-10" dirty="0">
                <a:solidFill>
                  <a:srgbClr val="FFFFFF"/>
                </a:solidFill>
                <a:latin typeface="Segoe UI"/>
                <a:cs typeface="Segoe UI"/>
              </a:rPr>
              <a:t>declare</a:t>
            </a:r>
            <a:r>
              <a:rPr sz="1600" spc="15" dirty="0">
                <a:solidFill>
                  <a:srgbClr val="FFFFFF"/>
                </a:solidFill>
                <a:latin typeface="Segoe UI"/>
                <a:cs typeface="Segoe UI"/>
              </a:rPr>
              <a:t> </a:t>
            </a:r>
            <a:r>
              <a:rPr sz="1600" spc="-5" dirty="0">
                <a:solidFill>
                  <a:srgbClr val="FFFFFF"/>
                </a:solidFill>
                <a:latin typeface="Segoe UI"/>
                <a:cs typeface="Segoe UI"/>
              </a:rPr>
              <a:t>class</a:t>
            </a:r>
            <a:r>
              <a:rPr sz="1600" spc="-10" dirty="0">
                <a:solidFill>
                  <a:srgbClr val="FFFFFF"/>
                </a:solidFill>
                <a:latin typeface="Segoe UI"/>
                <a:cs typeface="Segoe UI"/>
              </a:rPr>
              <a:t> </a:t>
            </a:r>
            <a:r>
              <a:rPr sz="1600" spc="-5" dirty="0">
                <a:solidFill>
                  <a:srgbClr val="FFFFFF"/>
                </a:solidFill>
                <a:latin typeface="Segoe UI"/>
                <a:cs typeface="Segoe UI"/>
              </a:rPr>
              <a:t>variables/attributes</a:t>
            </a:r>
            <a:r>
              <a:rPr sz="1600" spc="-10" dirty="0">
                <a:solidFill>
                  <a:srgbClr val="FFFFFF"/>
                </a:solidFill>
                <a:latin typeface="Segoe UI"/>
                <a:cs typeface="Segoe UI"/>
              </a:rPr>
              <a:t> </a:t>
            </a:r>
            <a:r>
              <a:rPr sz="1600" dirty="0">
                <a:solidFill>
                  <a:srgbClr val="FFFFFF"/>
                </a:solidFill>
                <a:latin typeface="Segoe UI"/>
                <a:cs typeface="Segoe UI"/>
              </a:rPr>
              <a:t>as</a:t>
            </a:r>
            <a:r>
              <a:rPr sz="1600" spc="-10" dirty="0">
                <a:solidFill>
                  <a:srgbClr val="FFFFFF"/>
                </a:solidFill>
                <a:latin typeface="Segoe UI"/>
                <a:cs typeface="Segoe UI"/>
              </a:rPr>
              <a:t> private</a:t>
            </a:r>
            <a:endParaRPr sz="1600" dirty="0">
              <a:latin typeface="Segoe UI"/>
              <a:cs typeface="Segoe UI"/>
            </a:endParaRPr>
          </a:p>
          <a:p>
            <a:pPr marL="12700" algn="l">
              <a:lnSpc>
                <a:spcPct val="100000"/>
              </a:lnSpc>
              <a:spcBef>
                <a:spcPts val="1380"/>
              </a:spcBef>
            </a:pPr>
            <a:r>
              <a:rPr sz="1600" spc="-10" dirty="0">
                <a:solidFill>
                  <a:srgbClr val="FFFFFF"/>
                </a:solidFill>
                <a:latin typeface="Segoe UI"/>
                <a:cs typeface="Segoe UI"/>
              </a:rPr>
              <a:t>provide</a:t>
            </a:r>
            <a:r>
              <a:rPr sz="1600" spc="20" dirty="0">
                <a:solidFill>
                  <a:srgbClr val="FFFFFF"/>
                </a:solidFill>
                <a:latin typeface="Segoe UI"/>
                <a:cs typeface="Segoe UI"/>
              </a:rPr>
              <a:t> </a:t>
            </a:r>
            <a:r>
              <a:rPr sz="1600" spc="-5" dirty="0">
                <a:solidFill>
                  <a:srgbClr val="FFFFFF"/>
                </a:solidFill>
                <a:latin typeface="Segoe UI"/>
                <a:cs typeface="Segoe UI"/>
              </a:rPr>
              <a:t>public</a:t>
            </a:r>
            <a:r>
              <a:rPr sz="1600" dirty="0">
                <a:solidFill>
                  <a:srgbClr val="FFFFFF"/>
                </a:solidFill>
                <a:latin typeface="Segoe UI"/>
                <a:cs typeface="Segoe UI"/>
              </a:rPr>
              <a:t> </a:t>
            </a:r>
            <a:r>
              <a:rPr sz="1600" spc="-5" dirty="0">
                <a:solidFill>
                  <a:srgbClr val="FFFFFF"/>
                </a:solidFill>
                <a:latin typeface="Segoe UI"/>
                <a:cs typeface="Segoe UI"/>
              </a:rPr>
              <a:t>get</a:t>
            </a:r>
            <a:r>
              <a:rPr sz="1600" spc="5" dirty="0">
                <a:solidFill>
                  <a:srgbClr val="FFFFFF"/>
                </a:solidFill>
                <a:latin typeface="Segoe UI"/>
                <a:cs typeface="Segoe UI"/>
              </a:rPr>
              <a:t> </a:t>
            </a:r>
            <a:r>
              <a:rPr sz="1600" spc="-5" dirty="0">
                <a:solidFill>
                  <a:srgbClr val="FFFFFF"/>
                </a:solidFill>
                <a:latin typeface="Segoe UI"/>
                <a:cs typeface="Segoe UI"/>
              </a:rPr>
              <a:t>and set methods </a:t>
            </a:r>
            <a:r>
              <a:rPr sz="1600" spc="-10" dirty="0">
                <a:solidFill>
                  <a:srgbClr val="FFFFFF"/>
                </a:solidFill>
                <a:latin typeface="Segoe UI"/>
                <a:cs typeface="Segoe UI"/>
              </a:rPr>
              <a:t>to</a:t>
            </a:r>
            <a:r>
              <a:rPr sz="1600" spc="10" dirty="0">
                <a:solidFill>
                  <a:srgbClr val="FFFFFF"/>
                </a:solidFill>
                <a:latin typeface="Segoe UI"/>
                <a:cs typeface="Segoe UI"/>
              </a:rPr>
              <a:t> </a:t>
            </a:r>
            <a:r>
              <a:rPr sz="1600" spc="-5" dirty="0">
                <a:solidFill>
                  <a:srgbClr val="FFFFFF"/>
                </a:solidFill>
                <a:latin typeface="Segoe UI"/>
                <a:cs typeface="Segoe UI"/>
              </a:rPr>
              <a:t>access</a:t>
            </a:r>
            <a:r>
              <a:rPr sz="1600" dirty="0">
                <a:solidFill>
                  <a:srgbClr val="FFFFFF"/>
                </a:solidFill>
                <a:latin typeface="Segoe UI"/>
                <a:cs typeface="Segoe UI"/>
              </a:rPr>
              <a:t> </a:t>
            </a:r>
            <a:r>
              <a:rPr sz="1600" spc="-5" dirty="0">
                <a:solidFill>
                  <a:srgbClr val="FFFFFF"/>
                </a:solidFill>
                <a:latin typeface="Segoe UI"/>
                <a:cs typeface="Segoe UI"/>
              </a:rPr>
              <a:t>and update</a:t>
            </a:r>
            <a:r>
              <a:rPr sz="1600" spc="5" dirty="0">
                <a:solidFill>
                  <a:srgbClr val="FFFFFF"/>
                </a:solidFill>
                <a:latin typeface="Segoe UI"/>
                <a:cs typeface="Segoe UI"/>
              </a:rPr>
              <a:t> </a:t>
            </a:r>
            <a:r>
              <a:rPr sz="1600" spc="-5" dirty="0">
                <a:solidFill>
                  <a:srgbClr val="FFFFFF"/>
                </a:solidFill>
                <a:latin typeface="Segoe UI"/>
                <a:cs typeface="Segoe UI"/>
              </a:rPr>
              <a:t>the</a:t>
            </a:r>
            <a:r>
              <a:rPr sz="1600" dirty="0">
                <a:solidFill>
                  <a:srgbClr val="FFFFFF"/>
                </a:solidFill>
                <a:latin typeface="Segoe UI"/>
                <a:cs typeface="Segoe UI"/>
              </a:rPr>
              <a:t> </a:t>
            </a:r>
            <a:r>
              <a:rPr sz="1600" spc="-10" dirty="0">
                <a:solidFill>
                  <a:srgbClr val="FFFFFF"/>
                </a:solidFill>
                <a:latin typeface="Segoe UI"/>
                <a:cs typeface="Segoe UI"/>
              </a:rPr>
              <a:t>value</a:t>
            </a:r>
            <a:r>
              <a:rPr sz="1600" dirty="0">
                <a:solidFill>
                  <a:srgbClr val="FFFFFF"/>
                </a:solidFill>
                <a:latin typeface="Segoe UI"/>
                <a:cs typeface="Segoe UI"/>
              </a:rPr>
              <a:t> </a:t>
            </a:r>
            <a:r>
              <a:rPr sz="1600" spc="-15" dirty="0">
                <a:solidFill>
                  <a:srgbClr val="FFFFFF"/>
                </a:solidFill>
                <a:latin typeface="Segoe UI"/>
                <a:cs typeface="Segoe UI"/>
              </a:rPr>
              <a:t>of</a:t>
            </a:r>
            <a:r>
              <a:rPr sz="1600" spc="-10" dirty="0">
                <a:solidFill>
                  <a:srgbClr val="FFFFFF"/>
                </a:solidFill>
                <a:latin typeface="Segoe UI"/>
                <a:cs typeface="Segoe UI"/>
              </a:rPr>
              <a:t> </a:t>
            </a:r>
            <a:r>
              <a:rPr sz="1600" spc="-5" dirty="0">
                <a:solidFill>
                  <a:srgbClr val="FFFFFF"/>
                </a:solidFill>
                <a:latin typeface="Segoe UI"/>
                <a:cs typeface="Segoe UI"/>
              </a:rPr>
              <a:t>a</a:t>
            </a:r>
            <a:r>
              <a:rPr sz="1600" spc="15" dirty="0">
                <a:solidFill>
                  <a:srgbClr val="FFFFFF"/>
                </a:solidFill>
                <a:latin typeface="Segoe UI"/>
                <a:cs typeface="Segoe UI"/>
              </a:rPr>
              <a:t> </a:t>
            </a:r>
            <a:r>
              <a:rPr sz="1600" spc="-10" dirty="0">
                <a:solidFill>
                  <a:srgbClr val="FFFFFF"/>
                </a:solidFill>
                <a:latin typeface="Segoe UI"/>
                <a:cs typeface="Segoe UI"/>
              </a:rPr>
              <a:t>private</a:t>
            </a:r>
            <a:r>
              <a:rPr sz="1600" spc="5" dirty="0">
                <a:solidFill>
                  <a:srgbClr val="FFFFFF"/>
                </a:solidFill>
                <a:latin typeface="Segoe UI"/>
                <a:cs typeface="Segoe UI"/>
              </a:rPr>
              <a:t> </a:t>
            </a:r>
            <a:r>
              <a:rPr sz="1600" spc="-5" dirty="0">
                <a:solidFill>
                  <a:srgbClr val="FFFFFF"/>
                </a:solidFill>
                <a:latin typeface="Segoe UI"/>
                <a:cs typeface="Segoe UI"/>
              </a:rPr>
              <a:t>variable</a:t>
            </a:r>
            <a:endParaRPr sz="1600" dirty="0">
              <a:latin typeface="Segoe UI"/>
              <a:cs typeface="Segoe U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12391" y="1063752"/>
            <a:ext cx="8589264" cy="5582412"/>
          </a:xfrm>
          <a:prstGeom prst="rect">
            <a:avLst/>
          </a:prstGeom>
        </p:spPr>
      </p:pic>
      <p:sp>
        <p:nvSpPr>
          <p:cNvPr id="3" name="object 3"/>
          <p:cNvSpPr txBox="1">
            <a:spLocks noGrp="1"/>
          </p:cNvSpPr>
          <p:nvPr>
            <p:ph type="title"/>
          </p:nvPr>
        </p:nvSpPr>
        <p:spPr>
          <a:xfrm>
            <a:off x="4198620" y="211836"/>
            <a:ext cx="3794760" cy="513715"/>
          </a:xfrm>
          <a:prstGeom prst="rect">
            <a:avLst/>
          </a:prstGeom>
        </p:spPr>
        <p:txBody>
          <a:bodyPr vert="horz" wrap="square" lIns="0" tIns="12700" rIns="0" bIns="0" rtlCol="0">
            <a:spAutoFit/>
          </a:bodyPr>
          <a:lstStyle/>
          <a:p>
            <a:pPr marL="12700">
              <a:lnSpc>
                <a:spcPct val="100000"/>
              </a:lnSpc>
              <a:spcBef>
                <a:spcPts val="100"/>
              </a:spcBef>
            </a:pPr>
            <a:r>
              <a:rPr spc="190" dirty="0">
                <a:latin typeface="Cambria"/>
                <a:cs typeface="Cambria"/>
              </a:rPr>
              <a:t>CLASSES</a:t>
            </a:r>
            <a:r>
              <a:rPr spc="15" dirty="0">
                <a:latin typeface="Cambria"/>
                <a:cs typeface="Cambria"/>
              </a:rPr>
              <a:t> </a:t>
            </a:r>
            <a:r>
              <a:rPr spc="120" dirty="0">
                <a:latin typeface="Cambria"/>
                <a:cs typeface="Cambria"/>
              </a:rPr>
              <a:t>MODIFIER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53867" y="1426463"/>
            <a:ext cx="6891528" cy="4005072"/>
          </a:xfrm>
          <a:prstGeom prst="rect">
            <a:avLst/>
          </a:prstGeom>
        </p:spPr>
      </p:pic>
      <p:sp>
        <p:nvSpPr>
          <p:cNvPr id="3" name="object 3"/>
          <p:cNvSpPr txBox="1">
            <a:spLocks noGrp="1"/>
          </p:cNvSpPr>
          <p:nvPr>
            <p:ph type="title"/>
          </p:nvPr>
        </p:nvSpPr>
        <p:spPr>
          <a:xfrm>
            <a:off x="3844797" y="770001"/>
            <a:ext cx="4756785" cy="513715"/>
          </a:xfrm>
          <a:prstGeom prst="rect">
            <a:avLst/>
          </a:prstGeom>
        </p:spPr>
        <p:txBody>
          <a:bodyPr vert="horz" wrap="square" lIns="0" tIns="13335" rIns="0" bIns="0" rtlCol="0">
            <a:spAutoFit/>
          </a:bodyPr>
          <a:lstStyle/>
          <a:p>
            <a:pPr marL="12700">
              <a:lnSpc>
                <a:spcPct val="100000"/>
              </a:lnSpc>
              <a:spcBef>
                <a:spcPts val="105"/>
              </a:spcBef>
            </a:pPr>
            <a:r>
              <a:rPr spc="195" dirty="0">
                <a:latin typeface="Cambria"/>
                <a:cs typeface="Cambria"/>
              </a:rPr>
              <a:t>NAMING</a:t>
            </a:r>
            <a:r>
              <a:rPr spc="20" dirty="0">
                <a:latin typeface="Cambria"/>
                <a:cs typeface="Cambria"/>
              </a:rPr>
              <a:t> </a:t>
            </a:r>
            <a:r>
              <a:rPr spc="225" dirty="0">
                <a:latin typeface="Cambria"/>
                <a:cs typeface="Cambria"/>
              </a:rPr>
              <a:t>CONVENTIONS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979545" y="299084"/>
            <a:ext cx="4611370" cy="487313"/>
          </a:xfrm>
          <a:prstGeom prst="rect">
            <a:avLst/>
          </a:prstGeom>
        </p:spPr>
        <p:txBody>
          <a:bodyPr vert="horz" wrap="square" lIns="0" tIns="12700" rIns="0" bIns="0" rtlCol="0">
            <a:spAutoFit/>
          </a:bodyPr>
          <a:lstStyle/>
          <a:p>
            <a:pPr algn="ctr">
              <a:lnSpc>
                <a:spcPts val="3650"/>
              </a:lnSpc>
            </a:pPr>
            <a:r>
              <a:rPr spc="110" dirty="0">
                <a:latin typeface="Cambria"/>
                <a:cs typeface="Cambria"/>
              </a:rPr>
              <a:t>DEEP</a:t>
            </a:r>
            <a:r>
              <a:rPr spc="65" dirty="0">
                <a:latin typeface="Cambria"/>
                <a:cs typeface="Cambria"/>
              </a:rPr>
              <a:t> </a:t>
            </a:r>
            <a:r>
              <a:rPr spc="270" dirty="0">
                <a:latin typeface="Cambria"/>
                <a:cs typeface="Cambria"/>
              </a:rPr>
              <a:t>CO</a:t>
            </a:r>
            <a:r>
              <a:rPr lang="en-US" spc="270" dirty="0">
                <a:latin typeface="Cambria"/>
                <a:cs typeface="Cambria"/>
              </a:rPr>
              <a:t>PY</a:t>
            </a:r>
            <a:endParaRPr spc="-5" dirty="0">
              <a:latin typeface="Times New Roman"/>
              <a:cs typeface="Times New Roman"/>
            </a:endParaRPr>
          </a:p>
        </p:txBody>
      </p:sp>
      <p:sp>
        <p:nvSpPr>
          <p:cNvPr id="6" name="object 6"/>
          <p:cNvSpPr txBox="1"/>
          <p:nvPr/>
        </p:nvSpPr>
        <p:spPr>
          <a:xfrm>
            <a:off x="6552438" y="5620003"/>
            <a:ext cx="4677410" cy="269240"/>
          </a:xfrm>
          <a:prstGeom prst="rect">
            <a:avLst/>
          </a:prstGeom>
        </p:spPr>
        <p:txBody>
          <a:bodyPr vert="horz" wrap="square" lIns="0" tIns="12065" rIns="0" bIns="0" rtlCol="0">
            <a:spAutoFit/>
          </a:bodyPr>
          <a:lstStyle/>
          <a:p>
            <a:pPr marL="12700">
              <a:lnSpc>
                <a:spcPct val="100000"/>
              </a:lnSpc>
              <a:spcBef>
                <a:spcPts val="95"/>
              </a:spcBef>
            </a:pPr>
            <a:r>
              <a:rPr sz="1600" u="sng" spc="50" dirty="0">
                <a:solidFill>
                  <a:srgbClr val="FAAD29"/>
                </a:solidFill>
                <a:uFill>
                  <a:solidFill>
                    <a:srgbClr val="FAAD29"/>
                  </a:solidFill>
                </a:uFill>
                <a:latin typeface="Cambria"/>
                <a:cs typeface="Cambria"/>
                <a:hlinkClick r:id="rId2"/>
              </a:rPr>
              <a:t>https://www.</a:t>
            </a:r>
            <a:r>
              <a:rPr sz="1400" u="sng" spc="50" dirty="0">
                <a:solidFill>
                  <a:srgbClr val="FAAD29"/>
                </a:solidFill>
                <a:uFill>
                  <a:solidFill>
                    <a:srgbClr val="FAAD29"/>
                  </a:solidFill>
                </a:uFill>
                <a:latin typeface="Cambria"/>
                <a:cs typeface="Cambria"/>
                <a:hlinkClick r:id="rId2"/>
              </a:rPr>
              <a:t>youtube</a:t>
            </a:r>
            <a:r>
              <a:rPr sz="1600" u="sng" spc="50" dirty="0">
                <a:solidFill>
                  <a:srgbClr val="FAAD29"/>
                </a:solidFill>
                <a:uFill>
                  <a:solidFill>
                    <a:srgbClr val="FAAD29"/>
                  </a:solidFill>
                </a:uFill>
                <a:latin typeface="Cambria"/>
                <a:cs typeface="Cambria"/>
                <a:hlinkClick r:id="rId2"/>
              </a:rPr>
              <a:t>.com/watch?v=QaCYMgyprtc</a:t>
            </a:r>
            <a:endParaRPr sz="1600">
              <a:latin typeface="Cambria"/>
              <a:cs typeface="Cambria"/>
            </a:endParaRPr>
          </a:p>
        </p:txBody>
      </p:sp>
      <p:pic>
        <p:nvPicPr>
          <p:cNvPr id="9" name="תמונה 8">
            <a:extLst>
              <a:ext uri="{FF2B5EF4-FFF2-40B4-BE49-F238E27FC236}">
                <a16:creationId xmlns:a16="http://schemas.microsoft.com/office/drawing/2014/main" id="{98CDA1C9-83B2-4247-45C6-CDE3CEC72F83}"/>
              </a:ext>
            </a:extLst>
          </p:cNvPr>
          <p:cNvPicPr>
            <a:picLocks noChangeAspect="1"/>
          </p:cNvPicPr>
          <p:nvPr/>
        </p:nvPicPr>
        <p:blipFill rotWithShape="1">
          <a:blip r:embed="rId3"/>
          <a:srcRect t="19427"/>
          <a:stretch/>
        </p:blipFill>
        <p:spPr>
          <a:xfrm>
            <a:off x="1409700" y="1452943"/>
            <a:ext cx="9372600" cy="395211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930015" y="481444"/>
            <a:ext cx="4611370" cy="487313"/>
          </a:xfrm>
          <a:prstGeom prst="rect">
            <a:avLst/>
          </a:prstGeom>
        </p:spPr>
        <p:txBody>
          <a:bodyPr vert="horz" wrap="square" lIns="0" tIns="12700" rIns="0" bIns="0" rtlCol="0">
            <a:spAutoFit/>
          </a:bodyPr>
          <a:lstStyle/>
          <a:p>
            <a:pPr algn="ctr">
              <a:lnSpc>
                <a:spcPts val="3650"/>
              </a:lnSpc>
            </a:pPr>
            <a:r>
              <a:rPr spc="110" dirty="0">
                <a:latin typeface="Cambria"/>
                <a:cs typeface="Cambria"/>
              </a:rPr>
              <a:t>DEEP</a:t>
            </a:r>
            <a:r>
              <a:rPr spc="65" dirty="0">
                <a:latin typeface="Cambria"/>
                <a:cs typeface="Cambria"/>
              </a:rPr>
              <a:t> </a:t>
            </a:r>
            <a:r>
              <a:rPr spc="270" dirty="0">
                <a:latin typeface="Cambria"/>
                <a:cs typeface="Cambria"/>
              </a:rPr>
              <a:t>CO</a:t>
            </a:r>
            <a:r>
              <a:rPr lang="en-US" spc="270" dirty="0">
                <a:latin typeface="Cambria"/>
                <a:cs typeface="Cambria"/>
              </a:rPr>
              <a:t>PY</a:t>
            </a:r>
            <a:endParaRPr spc="-5" dirty="0">
              <a:latin typeface="Times New Roman"/>
              <a:cs typeface="Times New Roman"/>
            </a:endParaRPr>
          </a:p>
        </p:txBody>
      </p:sp>
      <p:sp>
        <p:nvSpPr>
          <p:cNvPr id="6" name="object 6"/>
          <p:cNvSpPr txBox="1"/>
          <p:nvPr/>
        </p:nvSpPr>
        <p:spPr>
          <a:xfrm>
            <a:off x="6552438" y="5620003"/>
            <a:ext cx="4677410" cy="269240"/>
          </a:xfrm>
          <a:prstGeom prst="rect">
            <a:avLst/>
          </a:prstGeom>
        </p:spPr>
        <p:txBody>
          <a:bodyPr vert="horz" wrap="square" lIns="0" tIns="12065" rIns="0" bIns="0" rtlCol="0">
            <a:spAutoFit/>
          </a:bodyPr>
          <a:lstStyle/>
          <a:p>
            <a:pPr marL="12700">
              <a:lnSpc>
                <a:spcPct val="100000"/>
              </a:lnSpc>
              <a:spcBef>
                <a:spcPts val="95"/>
              </a:spcBef>
            </a:pPr>
            <a:r>
              <a:rPr sz="1600" u="sng" spc="50" dirty="0">
                <a:solidFill>
                  <a:srgbClr val="FAAD29"/>
                </a:solidFill>
                <a:uFill>
                  <a:solidFill>
                    <a:srgbClr val="FAAD29"/>
                  </a:solidFill>
                </a:uFill>
                <a:latin typeface="Cambria"/>
                <a:cs typeface="Cambria"/>
                <a:hlinkClick r:id="rId2"/>
              </a:rPr>
              <a:t>https://www.</a:t>
            </a:r>
            <a:r>
              <a:rPr sz="1400" u="sng" spc="50" dirty="0">
                <a:solidFill>
                  <a:srgbClr val="FAAD29"/>
                </a:solidFill>
                <a:uFill>
                  <a:solidFill>
                    <a:srgbClr val="FAAD29"/>
                  </a:solidFill>
                </a:uFill>
                <a:latin typeface="Cambria"/>
                <a:cs typeface="Cambria"/>
                <a:hlinkClick r:id="rId2"/>
              </a:rPr>
              <a:t>youtube</a:t>
            </a:r>
            <a:r>
              <a:rPr sz="1600" u="sng" spc="50" dirty="0">
                <a:solidFill>
                  <a:srgbClr val="FAAD29"/>
                </a:solidFill>
                <a:uFill>
                  <a:solidFill>
                    <a:srgbClr val="FAAD29"/>
                  </a:solidFill>
                </a:uFill>
                <a:latin typeface="Cambria"/>
                <a:cs typeface="Cambria"/>
                <a:hlinkClick r:id="rId2"/>
              </a:rPr>
              <a:t>.com/watch?v=QaCYMgyprtc</a:t>
            </a:r>
            <a:endParaRPr sz="1600">
              <a:latin typeface="Cambria"/>
              <a:cs typeface="Cambria"/>
            </a:endParaRPr>
          </a:p>
        </p:txBody>
      </p:sp>
      <p:graphicFrame>
        <p:nvGraphicFramePr>
          <p:cNvPr id="3" name="טבלה 2">
            <a:extLst>
              <a:ext uri="{FF2B5EF4-FFF2-40B4-BE49-F238E27FC236}">
                <a16:creationId xmlns:a16="http://schemas.microsoft.com/office/drawing/2014/main" id="{A4CBCC1A-02DB-2334-B10A-40343B284C24}"/>
              </a:ext>
            </a:extLst>
          </p:cNvPr>
          <p:cNvGraphicFramePr>
            <a:graphicFrameLocks noGrp="1"/>
          </p:cNvGraphicFramePr>
          <p:nvPr>
            <p:extLst>
              <p:ext uri="{D42A27DB-BD31-4B8C-83A1-F6EECF244321}">
                <p14:modId xmlns:p14="http://schemas.microsoft.com/office/powerpoint/2010/main" val="2762201050"/>
              </p:ext>
            </p:extLst>
          </p:nvPr>
        </p:nvGraphicFramePr>
        <p:xfrm>
          <a:off x="1752600" y="1981200"/>
          <a:ext cx="8966200" cy="2514599"/>
        </p:xfrm>
        <a:graphic>
          <a:graphicData uri="http://schemas.openxmlformats.org/drawingml/2006/table">
            <a:tbl>
              <a:tblPr rtl="1" firstRow="1" bandRow="1">
                <a:tableStyleId>{10A1B5D5-9B99-4C35-A422-299274C87663}</a:tableStyleId>
              </a:tblPr>
              <a:tblGrid>
                <a:gridCol w="4483100">
                  <a:extLst>
                    <a:ext uri="{9D8B030D-6E8A-4147-A177-3AD203B41FA5}">
                      <a16:colId xmlns:a16="http://schemas.microsoft.com/office/drawing/2014/main" val="1582428038"/>
                    </a:ext>
                  </a:extLst>
                </a:gridCol>
                <a:gridCol w="4483100">
                  <a:extLst>
                    <a:ext uri="{9D8B030D-6E8A-4147-A177-3AD203B41FA5}">
                      <a16:colId xmlns:a16="http://schemas.microsoft.com/office/drawing/2014/main" val="836616103"/>
                    </a:ext>
                  </a:extLst>
                </a:gridCol>
              </a:tblGrid>
              <a:tr h="875273">
                <a:tc>
                  <a:txBody>
                    <a:bodyPr/>
                    <a:lstStyle/>
                    <a:p>
                      <a:pPr algn="ctr" rtl="1"/>
                      <a:r>
                        <a:rPr lang="en-US" sz="2800" dirty="0"/>
                        <a:t>Deep copy</a:t>
                      </a:r>
                      <a:endParaRPr lang="he-IL" sz="2800" dirty="0"/>
                    </a:p>
                  </a:txBody>
                  <a:tcPr/>
                </a:tc>
                <a:tc>
                  <a:txBody>
                    <a:bodyPr/>
                    <a:lstStyle/>
                    <a:p>
                      <a:pPr algn="ctr" rtl="1"/>
                      <a:r>
                        <a:rPr lang="en-US" sz="2800" dirty="0"/>
                        <a:t>Shallow copy</a:t>
                      </a:r>
                      <a:endParaRPr lang="he-IL" sz="2800" dirty="0"/>
                    </a:p>
                  </a:txBody>
                  <a:tcPr/>
                </a:tc>
                <a:extLst>
                  <a:ext uri="{0D108BD9-81ED-4DB2-BD59-A6C34878D82A}">
                    <a16:rowId xmlns:a16="http://schemas.microsoft.com/office/drawing/2014/main" val="400107066"/>
                  </a:ext>
                </a:extLst>
              </a:tr>
              <a:tr h="819663">
                <a:tc>
                  <a:txBody>
                    <a:bodyPr/>
                    <a:lstStyle/>
                    <a:p>
                      <a:pPr algn="ctr" rtl="1"/>
                      <a:r>
                        <a:rPr lang="he-IL" sz="2800" b="1" dirty="0"/>
                        <a:t>מחלקות</a:t>
                      </a:r>
                    </a:p>
                  </a:txBody>
                  <a:tcPr/>
                </a:tc>
                <a:tc>
                  <a:txBody>
                    <a:bodyPr/>
                    <a:lstStyle/>
                    <a:p>
                      <a:pPr algn="ctr" rtl="1"/>
                      <a:r>
                        <a:rPr lang="he-IL" sz="2800" b="1" dirty="0"/>
                        <a:t>משתנים </a:t>
                      </a:r>
                      <a:r>
                        <a:rPr lang="he-IL" sz="2800" b="1" dirty="0" err="1"/>
                        <a:t>פרימטיביים</a:t>
                      </a:r>
                      <a:endParaRPr lang="he-IL" sz="2800" b="1" dirty="0"/>
                    </a:p>
                  </a:txBody>
                  <a:tcPr/>
                </a:tc>
                <a:extLst>
                  <a:ext uri="{0D108BD9-81ED-4DB2-BD59-A6C34878D82A}">
                    <a16:rowId xmlns:a16="http://schemas.microsoft.com/office/drawing/2014/main" val="278787732"/>
                  </a:ext>
                </a:extLst>
              </a:tr>
              <a:tr h="819663">
                <a:tc>
                  <a:txBody>
                    <a:bodyPr/>
                    <a:lstStyle/>
                    <a:p>
                      <a:pPr algn="ctr" rtl="1"/>
                      <a:r>
                        <a:rPr lang="he-IL" sz="2800" b="1" dirty="0"/>
                        <a:t>מערכים</a:t>
                      </a:r>
                    </a:p>
                  </a:txBody>
                  <a:tcPr/>
                </a:tc>
                <a:tc>
                  <a:txBody>
                    <a:bodyPr/>
                    <a:lstStyle/>
                    <a:p>
                      <a:pPr algn="ctr" rtl="1"/>
                      <a:r>
                        <a:rPr lang="he-IL" sz="2800" b="1" dirty="0"/>
                        <a:t>מחלקות שלא ניתנות לשינוי</a:t>
                      </a:r>
                    </a:p>
                  </a:txBody>
                  <a:tcPr/>
                </a:tc>
                <a:extLst>
                  <a:ext uri="{0D108BD9-81ED-4DB2-BD59-A6C34878D82A}">
                    <a16:rowId xmlns:a16="http://schemas.microsoft.com/office/drawing/2014/main" val="3544073164"/>
                  </a:ext>
                </a:extLst>
              </a:tr>
            </a:tbl>
          </a:graphicData>
        </a:graphic>
      </p:graphicFrame>
    </p:spTree>
    <p:extLst>
      <p:ext uri="{BB962C8B-B14F-4D97-AF65-F5344CB8AC3E}">
        <p14:creationId xmlns:p14="http://schemas.microsoft.com/office/powerpoint/2010/main" val="489800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1" cy="6857997"/>
            <a:chOff x="0" y="0"/>
            <a:chExt cx="12192001" cy="6857997"/>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1" y="0"/>
              <a:ext cx="12192000" cy="6857997"/>
            </a:xfrm>
            <a:prstGeom prst="rect">
              <a:avLst/>
            </a:prstGeom>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35958" y="570991"/>
            <a:ext cx="2623820" cy="574040"/>
          </a:xfrm>
          <a:prstGeom prst="rect">
            <a:avLst/>
          </a:prstGeom>
        </p:spPr>
        <p:txBody>
          <a:bodyPr vert="horz" wrap="square" lIns="0" tIns="12700" rIns="0" bIns="0" rtlCol="0">
            <a:spAutoFit/>
          </a:bodyPr>
          <a:lstStyle/>
          <a:p>
            <a:pPr marL="12700">
              <a:lnSpc>
                <a:spcPct val="100000"/>
              </a:lnSpc>
              <a:spcBef>
                <a:spcPts val="100"/>
              </a:spcBef>
            </a:pPr>
            <a:r>
              <a:rPr sz="3600" spc="130" dirty="0">
                <a:latin typeface="Cambria"/>
                <a:cs typeface="Cambria"/>
              </a:rPr>
              <a:t>SHORTEN</a:t>
            </a:r>
            <a:r>
              <a:rPr sz="3600" spc="40" dirty="0">
                <a:latin typeface="Cambria"/>
                <a:cs typeface="Cambria"/>
              </a:rPr>
              <a:t> </a:t>
            </a:r>
            <a:r>
              <a:rPr sz="3600" spc="5" dirty="0">
                <a:latin typeface="Cambria"/>
                <a:cs typeface="Cambria"/>
              </a:rPr>
              <a:t>IF</a:t>
            </a:r>
            <a:endParaRPr sz="3600">
              <a:latin typeface="Cambria"/>
              <a:cs typeface="Cambria"/>
            </a:endParaRPr>
          </a:p>
        </p:txBody>
      </p:sp>
      <p:sp>
        <p:nvSpPr>
          <p:cNvPr id="3" name="object 3"/>
          <p:cNvSpPr txBox="1"/>
          <p:nvPr/>
        </p:nvSpPr>
        <p:spPr>
          <a:xfrm>
            <a:off x="809650" y="1474977"/>
            <a:ext cx="10253980" cy="878205"/>
          </a:xfrm>
          <a:prstGeom prst="rect">
            <a:avLst/>
          </a:prstGeom>
        </p:spPr>
        <p:txBody>
          <a:bodyPr vert="horz" wrap="square" lIns="0" tIns="13335" rIns="0" bIns="0" rtlCol="0">
            <a:spAutoFit/>
          </a:bodyPr>
          <a:lstStyle/>
          <a:p>
            <a:pPr marL="12700">
              <a:lnSpc>
                <a:spcPct val="100000"/>
              </a:lnSpc>
              <a:spcBef>
                <a:spcPts val="105"/>
              </a:spcBef>
            </a:pPr>
            <a:r>
              <a:rPr sz="1400" b="1" spc="50" dirty="0">
                <a:solidFill>
                  <a:srgbClr val="EBEBEB"/>
                </a:solidFill>
                <a:latin typeface="Cambria"/>
                <a:cs typeface="Cambria"/>
              </a:rPr>
              <a:t>The</a:t>
            </a:r>
            <a:r>
              <a:rPr sz="1400" b="1" spc="40" dirty="0">
                <a:solidFill>
                  <a:srgbClr val="EBEBEB"/>
                </a:solidFill>
                <a:latin typeface="Cambria"/>
                <a:cs typeface="Cambria"/>
              </a:rPr>
              <a:t> </a:t>
            </a:r>
            <a:r>
              <a:rPr sz="1400" b="1" spc="50" dirty="0">
                <a:solidFill>
                  <a:srgbClr val="EBEBEB"/>
                </a:solidFill>
                <a:latin typeface="Cambria"/>
                <a:cs typeface="Cambria"/>
              </a:rPr>
              <a:t>value</a:t>
            </a:r>
            <a:r>
              <a:rPr sz="1400" b="1" spc="45" dirty="0">
                <a:solidFill>
                  <a:srgbClr val="EBEBEB"/>
                </a:solidFill>
                <a:latin typeface="Cambria"/>
                <a:cs typeface="Cambria"/>
              </a:rPr>
              <a:t> </a:t>
            </a:r>
            <a:r>
              <a:rPr sz="1400" b="1" spc="20" dirty="0">
                <a:solidFill>
                  <a:srgbClr val="EBEBEB"/>
                </a:solidFill>
                <a:latin typeface="Cambria"/>
                <a:cs typeface="Cambria"/>
              </a:rPr>
              <a:t>of</a:t>
            </a:r>
            <a:r>
              <a:rPr sz="1400" b="1" spc="45"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variable</a:t>
            </a:r>
            <a:r>
              <a:rPr sz="1400" b="1" spc="50" dirty="0">
                <a:solidFill>
                  <a:srgbClr val="EBEBEB"/>
                </a:solidFill>
                <a:latin typeface="Cambria"/>
                <a:cs typeface="Cambria"/>
              </a:rPr>
              <a:t> </a:t>
            </a:r>
            <a:r>
              <a:rPr sz="1400" b="1" spc="15" dirty="0">
                <a:solidFill>
                  <a:srgbClr val="EBEBEB"/>
                </a:solidFill>
                <a:latin typeface="Cambria"/>
                <a:cs typeface="Cambria"/>
              </a:rPr>
              <a:t>often</a:t>
            </a:r>
            <a:r>
              <a:rPr sz="1400" b="1" spc="50" dirty="0">
                <a:solidFill>
                  <a:srgbClr val="EBEBEB"/>
                </a:solidFill>
                <a:latin typeface="Cambria"/>
                <a:cs typeface="Cambria"/>
              </a:rPr>
              <a:t> </a:t>
            </a:r>
            <a:r>
              <a:rPr sz="1400" b="1" spc="40" dirty="0">
                <a:solidFill>
                  <a:srgbClr val="EBEBEB"/>
                </a:solidFill>
                <a:latin typeface="Cambria"/>
                <a:cs typeface="Cambria"/>
              </a:rPr>
              <a:t>depends</a:t>
            </a:r>
            <a:r>
              <a:rPr sz="1400" b="1" spc="30" dirty="0">
                <a:solidFill>
                  <a:srgbClr val="EBEBEB"/>
                </a:solidFill>
                <a:latin typeface="Cambria"/>
                <a:cs typeface="Cambria"/>
              </a:rPr>
              <a:t> </a:t>
            </a:r>
            <a:r>
              <a:rPr sz="1400" b="1" spc="15" dirty="0">
                <a:solidFill>
                  <a:srgbClr val="EBEBEB"/>
                </a:solidFill>
                <a:latin typeface="Cambria"/>
                <a:cs typeface="Cambria"/>
              </a:rPr>
              <a:t>on</a:t>
            </a:r>
            <a:r>
              <a:rPr sz="1400" b="1" spc="45" dirty="0">
                <a:solidFill>
                  <a:srgbClr val="EBEBEB"/>
                </a:solidFill>
                <a:latin typeface="Cambria"/>
                <a:cs typeface="Cambria"/>
              </a:rPr>
              <a:t> </a:t>
            </a:r>
            <a:r>
              <a:rPr sz="1400" b="1" spc="15" dirty="0">
                <a:solidFill>
                  <a:srgbClr val="EBEBEB"/>
                </a:solidFill>
                <a:latin typeface="Cambria"/>
                <a:cs typeface="Cambria"/>
              </a:rPr>
              <a:t>whether</a:t>
            </a:r>
            <a:r>
              <a:rPr sz="1400" b="1" spc="25"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particular</a:t>
            </a:r>
            <a:r>
              <a:rPr sz="1400" b="1" spc="65" dirty="0">
                <a:solidFill>
                  <a:srgbClr val="EBEBEB"/>
                </a:solidFill>
                <a:latin typeface="Cambria"/>
                <a:cs typeface="Cambria"/>
              </a:rPr>
              <a:t> </a:t>
            </a:r>
            <a:r>
              <a:rPr sz="1400" b="1" spc="35" dirty="0">
                <a:solidFill>
                  <a:srgbClr val="EBEBEB"/>
                </a:solidFill>
                <a:latin typeface="Cambria"/>
                <a:cs typeface="Cambria"/>
              </a:rPr>
              <a:t>Boolean</a:t>
            </a:r>
            <a:r>
              <a:rPr sz="1400" b="1" spc="20" dirty="0">
                <a:solidFill>
                  <a:srgbClr val="EBEBEB"/>
                </a:solidFill>
                <a:latin typeface="Cambria"/>
                <a:cs typeface="Cambria"/>
              </a:rPr>
              <a:t> </a:t>
            </a:r>
            <a:r>
              <a:rPr sz="1400" b="1" spc="40" dirty="0">
                <a:solidFill>
                  <a:srgbClr val="EBEBEB"/>
                </a:solidFill>
                <a:latin typeface="Cambria"/>
                <a:cs typeface="Cambria"/>
              </a:rPr>
              <a:t>expression</a:t>
            </a:r>
            <a:r>
              <a:rPr sz="1400" b="1" spc="30"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spc="-10" dirty="0">
                <a:solidFill>
                  <a:srgbClr val="EBEBEB"/>
                </a:solidFill>
                <a:latin typeface="Cambria"/>
                <a:cs typeface="Cambria"/>
              </a:rPr>
              <a:t>or</a:t>
            </a:r>
            <a:r>
              <a:rPr sz="1400" b="1" spc="45"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dirty="0">
                <a:solidFill>
                  <a:srgbClr val="EBEBEB"/>
                </a:solidFill>
                <a:latin typeface="Cambria"/>
                <a:cs typeface="Cambria"/>
              </a:rPr>
              <a:t>not</a:t>
            </a:r>
            <a:r>
              <a:rPr sz="1400" b="1" spc="40" dirty="0">
                <a:solidFill>
                  <a:srgbClr val="EBEBEB"/>
                </a:solidFill>
                <a:latin typeface="Cambria"/>
                <a:cs typeface="Cambria"/>
              </a:rPr>
              <a:t> </a:t>
            </a:r>
            <a:r>
              <a:rPr sz="1400" b="1" spc="25" dirty="0">
                <a:solidFill>
                  <a:srgbClr val="EBEBEB"/>
                </a:solidFill>
                <a:latin typeface="Cambria"/>
                <a:cs typeface="Cambria"/>
              </a:rPr>
              <a:t>true</a:t>
            </a:r>
            <a:r>
              <a:rPr sz="1400" b="1" spc="55" dirty="0">
                <a:solidFill>
                  <a:srgbClr val="EBEBEB"/>
                </a:solidFill>
                <a:latin typeface="Cambria"/>
                <a:cs typeface="Cambria"/>
              </a:rPr>
              <a:t> </a:t>
            </a:r>
            <a:r>
              <a:rPr sz="1400" b="1" spc="45" dirty="0">
                <a:solidFill>
                  <a:srgbClr val="EBEBEB"/>
                </a:solidFill>
                <a:latin typeface="Cambria"/>
                <a:cs typeface="Cambria"/>
              </a:rPr>
              <a:t>and </a:t>
            </a:r>
            <a:r>
              <a:rPr sz="1400" b="1" spc="15" dirty="0">
                <a:solidFill>
                  <a:srgbClr val="EBEBEB"/>
                </a:solidFill>
                <a:latin typeface="Cambria"/>
                <a:cs typeface="Cambria"/>
              </a:rPr>
              <a:t>on</a:t>
            </a:r>
            <a:r>
              <a:rPr sz="1400" b="1" spc="45" dirty="0">
                <a:solidFill>
                  <a:srgbClr val="EBEBEB"/>
                </a:solidFill>
                <a:latin typeface="Cambria"/>
                <a:cs typeface="Cambria"/>
              </a:rPr>
              <a:t> </a:t>
            </a:r>
            <a:r>
              <a:rPr sz="1400" b="1" spc="35" dirty="0">
                <a:solidFill>
                  <a:srgbClr val="EBEBEB"/>
                </a:solidFill>
                <a:latin typeface="Cambria"/>
                <a:cs typeface="Cambria"/>
              </a:rPr>
              <a:t>nothing</a:t>
            </a:r>
            <a:r>
              <a:rPr sz="1400" b="1" spc="45" dirty="0">
                <a:solidFill>
                  <a:srgbClr val="EBEBEB"/>
                </a:solidFill>
                <a:latin typeface="Cambria"/>
                <a:cs typeface="Cambria"/>
              </a:rPr>
              <a:t> </a:t>
            </a:r>
            <a:r>
              <a:rPr sz="1400" b="1" spc="75" dirty="0">
                <a:solidFill>
                  <a:srgbClr val="EBEBEB"/>
                </a:solidFill>
                <a:latin typeface="Cambria"/>
                <a:cs typeface="Cambria"/>
              </a:rPr>
              <a:t>else.</a:t>
            </a:r>
            <a:endParaRPr sz="1400" dirty="0">
              <a:latin typeface="Cambria"/>
              <a:cs typeface="Cambria"/>
            </a:endParaRPr>
          </a:p>
          <a:p>
            <a:pPr marL="12700" marR="176530" indent="43815">
              <a:lnSpc>
                <a:spcPct val="120000"/>
              </a:lnSpc>
              <a:spcBef>
                <a:spcPts val="995"/>
              </a:spcBef>
            </a:pPr>
            <a:r>
              <a:rPr sz="1400" b="1" spc="-10" dirty="0">
                <a:solidFill>
                  <a:srgbClr val="EBEBEB"/>
                </a:solidFill>
                <a:latin typeface="Cambria"/>
                <a:cs typeface="Cambria"/>
              </a:rPr>
              <a:t>For</a:t>
            </a:r>
            <a:r>
              <a:rPr sz="1400" b="1" spc="30" dirty="0">
                <a:solidFill>
                  <a:srgbClr val="EBEBEB"/>
                </a:solidFill>
                <a:latin typeface="Cambria"/>
                <a:cs typeface="Cambria"/>
              </a:rPr>
              <a:t> </a:t>
            </a:r>
            <a:r>
              <a:rPr sz="1400" b="1" spc="60" dirty="0">
                <a:solidFill>
                  <a:srgbClr val="EBEBEB"/>
                </a:solidFill>
                <a:latin typeface="Cambria"/>
                <a:cs typeface="Cambria"/>
              </a:rPr>
              <a:t>instance,</a:t>
            </a:r>
            <a:r>
              <a:rPr sz="1400" b="1" spc="40" dirty="0">
                <a:solidFill>
                  <a:srgbClr val="EBEBEB"/>
                </a:solidFill>
                <a:latin typeface="Cambria"/>
                <a:cs typeface="Cambria"/>
              </a:rPr>
              <a:t> </a:t>
            </a:r>
            <a:r>
              <a:rPr sz="1400" b="1" spc="30" dirty="0">
                <a:solidFill>
                  <a:srgbClr val="EBEBEB"/>
                </a:solidFill>
                <a:latin typeface="Cambria"/>
                <a:cs typeface="Cambria"/>
              </a:rPr>
              <a:t>one</a:t>
            </a:r>
            <a:r>
              <a:rPr sz="1400" b="1" spc="45" dirty="0">
                <a:solidFill>
                  <a:srgbClr val="EBEBEB"/>
                </a:solidFill>
                <a:latin typeface="Cambria"/>
                <a:cs typeface="Cambria"/>
              </a:rPr>
              <a:t> </a:t>
            </a:r>
            <a:r>
              <a:rPr sz="1400" b="1" spc="75" dirty="0">
                <a:solidFill>
                  <a:srgbClr val="EBEBEB"/>
                </a:solidFill>
                <a:latin typeface="Cambria"/>
                <a:cs typeface="Cambria"/>
              </a:rPr>
              <a:t>common</a:t>
            </a:r>
            <a:r>
              <a:rPr sz="1400" b="1" spc="20" dirty="0">
                <a:solidFill>
                  <a:srgbClr val="EBEBEB"/>
                </a:solidFill>
                <a:latin typeface="Cambria"/>
                <a:cs typeface="Cambria"/>
              </a:rPr>
              <a:t> operation</a:t>
            </a:r>
            <a:r>
              <a:rPr sz="1400" b="1" spc="45"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spc="40" dirty="0">
                <a:solidFill>
                  <a:srgbClr val="EBEBEB"/>
                </a:solidFill>
                <a:latin typeface="Cambria"/>
                <a:cs typeface="Cambria"/>
              </a:rPr>
              <a:t>setting</a:t>
            </a:r>
            <a:r>
              <a:rPr sz="1400" b="1" spc="55"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value</a:t>
            </a:r>
            <a:r>
              <a:rPr sz="1400" b="1" spc="45" dirty="0">
                <a:solidFill>
                  <a:srgbClr val="EBEBEB"/>
                </a:solidFill>
                <a:latin typeface="Cambria"/>
                <a:cs typeface="Cambria"/>
              </a:rPr>
              <a:t> </a:t>
            </a:r>
            <a:r>
              <a:rPr sz="1400" b="1" spc="20" dirty="0">
                <a:solidFill>
                  <a:srgbClr val="EBEBEB"/>
                </a:solidFill>
                <a:latin typeface="Cambria"/>
                <a:cs typeface="Cambria"/>
              </a:rPr>
              <a:t>of</a:t>
            </a:r>
            <a:r>
              <a:rPr sz="1400" b="1" spc="40"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variable</a:t>
            </a:r>
            <a:r>
              <a:rPr sz="1400" b="1" spc="55" dirty="0">
                <a:solidFill>
                  <a:srgbClr val="EBEBEB"/>
                </a:solidFill>
                <a:latin typeface="Cambria"/>
                <a:cs typeface="Cambria"/>
              </a:rPr>
              <a:t> </a:t>
            </a:r>
            <a:r>
              <a:rPr sz="1400" b="1" spc="-15" dirty="0">
                <a:solidFill>
                  <a:srgbClr val="EBEBEB"/>
                </a:solidFill>
                <a:latin typeface="Cambria"/>
                <a:cs typeface="Cambria"/>
              </a:rPr>
              <a:t>to</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5" dirty="0">
                <a:solidFill>
                  <a:srgbClr val="EBEBEB"/>
                </a:solidFill>
                <a:latin typeface="Cambria"/>
                <a:cs typeface="Cambria"/>
              </a:rPr>
              <a:t> </a:t>
            </a:r>
            <a:r>
              <a:rPr sz="1400" b="1" spc="90" dirty="0">
                <a:solidFill>
                  <a:srgbClr val="EBEBEB"/>
                </a:solidFill>
                <a:latin typeface="Cambria"/>
                <a:cs typeface="Cambria"/>
              </a:rPr>
              <a:t>maximum</a:t>
            </a:r>
            <a:r>
              <a:rPr sz="1400" b="1" spc="25" dirty="0">
                <a:solidFill>
                  <a:srgbClr val="EBEBEB"/>
                </a:solidFill>
                <a:latin typeface="Cambria"/>
                <a:cs typeface="Cambria"/>
              </a:rPr>
              <a:t> </a:t>
            </a:r>
            <a:r>
              <a:rPr sz="1400" b="1" spc="20" dirty="0">
                <a:solidFill>
                  <a:srgbClr val="EBEBEB"/>
                </a:solidFill>
                <a:latin typeface="Cambria"/>
                <a:cs typeface="Cambria"/>
              </a:rPr>
              <a:t>of</a:t>
            </a:r>
            <a:r>
              <a:rPr sz="1400" b="1" spc="50" dirty="0">
                <a:solidFill>
                  <a:srgbClr val="EBEBEB"/>
                </a:solidFill>
                <a:latin typeface="Cambria"/>
                <a:cs typeface="Cambria"/>
              </a:rPr>
              <a:t> </a:t>
            </a:r>
            <a:r>
              <a:rPr sz="1400" b="1" spc="-15" dirty="0">
                <a:solidFill>
                  <a:srgbClr val="EBEBEB"/>
                </a:solidFill>
                <a:latin typeface="Cambria"/>
                <a:cs typeface="Cambria"/>
              </a:rPr>
              <a:t>two</a:t>
            </a:r>
            <a:r>
              <a:rPr sz="1400" b="1" spc="45" dirty="0">
                <a:solidFill>
                  <a:srgbClr val="EBEBEB"/>
                </a:solidFill>
                <a:latin typeface="Cambria"/>
                <a:cs typeface="Cambria"/>
              </a:rPr>
              <a:t> quantities.</a:t>
            </a:r>
            <a:r>
              <a:rPr sz="1400" b="1" spc="-45" dirty="0">
                <a:solidFill>
                  <a:srgbClr val="EBEBEB"/>
                </a:solidFill>
                <a:latin typeface="Cambria"/>
                <a:cs typeface="Cambria"/>
              </a:rPr>
              <a:t> </a:t>
            </a:r>
            <a:r>
              <a:rPr sz="1400" b="1" spc="70" dirty="0">
                <a:solidFill>
                  <a:srgbClr val="EBEBEB"/>
                </a:solidFill>
                <a:latin typeface="Cambria"/>
                <a:cs typeface="Cambria"/>
              </a:rPr>
              <a:t>In</a:t>
            </a:r>
            <a:r>
              <a:rPr sz="1400" b="1" spc="45" dirty="0">
                <a:solidFill>
                  <a:srgbClr val="EBEBEB"/>
                </a:solidFill>
                <a:latin typeface="Cambria"/>
                <a:cs typeface="Cambria"/>
              </a:rPr>
              <a:t> Java</a:t>
            </a:r>
            <a:r>
              <a:rPr sz="1400" b="1" spc="30" dirty="0">
                <a:solidFill>
                  <a:srgbClr val="EBEBEB"/>
                </a:solidFill>
                <a:latin typeface="Cambria"/>
                <a:cs typeface="Cambria"/>
              </a:rPr>
              <a:t> you </a:t>
            </a:r>
            <a:r>
              <a:rPr sz="1400" b="1" spc="-295" dirty="0">
                <a:solidFill>
                  <a:srgbClr val="EBEBEB"/>
                </a:solidFill>
                <a:latin typeface="Cambria"/>
                <a:cs typeface="Cambria"/>
              </a:rPr>
              <a:t> </a:t>
            </a:r>
            <a:r>
              <a:rPr sz="1400" b="1" spc="65" dirty="0">
                <a:solidFill>
                  <a:srgbClr val="EBEBEB"/>
                </a:solidFill>
                <a:latin typeface="Cambria"/>
                <a:cs typeface="Cambria"/>
              </a:rPr>
              <a:t>might</a:t>
            </a:r>
            <a:r>
              <a:rPr sz="1400" b="1" spc="40" dirty="0">
                <a:solidFill>
                  <a:srgbClr val="EBEBEB"/>
                </a:solidFill>
                <a:latin typeface="Cambria"/>
                <a:cs typeface="Cambria"/>
              </a:rPr>
              <a:t> </a:t>
            </a:r>
            <a:r>
              <a:rPr sz="1400" b="1" spc="20" dirty="0">
                <a:solidFill>
                  <a:srgbClr val="EBEBEB"/>
                </a:solidFill>
                <a:latin typeface="Cambria"/>
                <a:cs typeface="Cambria"/>
              </a:rPr>
              <a:t>write</a:t>
            </a:r>
            <a:endParaRPr sz="1400" dirty="0">
              <a:latin typeface="Cambria"/>
              <a:cs typeface="Cambria"/>
            </a:endParaRPr>
          </a:p>
        </p:txBody>
      </p:sp>
      <p:sp>
        <p:nvSpPr>
          <p:cNvPr id="4" name="object 4"/>
          <p:cNvSpPr txBox="1"/>
          <p:nvPr/>
        </p:nvSpPr>
        <p:spPr>
          <a:xfrm>
            <a:off x="809650" y="4370298"/>
            <a:ext cx="10297795" cy="1177925"/>
          </a:xfrm>
          <a:prstGeom prst="rect">
            <a:avLst/>
          </a:prstGeom>
        </p:spPr>
        <p:txBody>
          <a:bodyPr vert="horz" wrap="square" lIns="0" tIns="12700" rIns="0" bIns="0" rtlCol="0">
            <a:spAutoFit/>
          </a:bodyPr>
          <a:lstStyle/>
          <a:p>
            <a:pPr marL="12700" marR="5080">
              <a:lnSpc>
                <a:spcPct val="120000"/>
              </a:lnSpc>
              <a:spcBef>
                <a:spcPts val="100"/>
              </a:spcBef>
            </a:pPr>
            <a:r>
              <a:rPr sz="1400" b="1" spc="35" dirty="0">
                <a:solidFill>
                  <a:srgbClr val="EBEBEB"/>
                </a:solidFill>
                <a:latin typeface="Cambria"/>
                <a:cs typeface="Cambria"/>
              </a:rPr>
              <a:t>Setting </a:t>
            </a:r>
            <a:r>
              <a:rPr sz="1400" b="1" spc="65" dirty="0">
                <a:solidFill>
                  <a:srgbClr val="EBEBEB"/>
                </a:solidFill>
                <a:latin typeface="Cambria"/>
                <a:cs typeface="Cambria"/>
              </a:rPr>
              <a:t>a </a:t>
            </a:r>
            <a:r>
              <a:rPr sz="1400" b="1" spc="70" dirty="0">
                <a:solidFill>
                  <a:srgbClr val="EBEBEB"/>
                </a:solidFill>
                <a:latin typeface="Cambria"/>
                <a:cs typeface="Cambria"/>
              </a:rPr>
              <a:t>single </a:t>
            </a:r>
            <a:r>
              <a:rPr sz="1400" b="1" spc="40" dirty="0">
                <a:solidFill>
                  <a:srgbClr val="EBEBEB"/>
                </a:solidFill>
                <a:latin typeface="Cambria"/>
                <a:cs typeface="Cambria"/>
              </a:rPr>
              <a:t>variable </a:t>
            </a:r>
            <a:r>
              <a:rPr sz="1400" b="1" spc="-15" dirty="0">
                <a:solidFill>
                  <a:srgbClr val="EBEBEB"/>
                </a:solidFill>
                <a:latin typeface="Cambria"/>
                <a:cs typeface="Cambria"/>
              </a:rPr>
              <a:t>to </a:t>
            </a:r>
            <a:r>
              <a:rPr sz="1400" b="1" spc="30" dirty="0">
                <a:solidFill>
                  <a:srgbClr val="EBEBEB"/>
                </a:solidFill>
                <a:latin typeface="Cambria"/>
                <a:cs typeface="Cambria"/>
              </a:rPr>
              <a:t>one </a:t>
            </a:r>
            <a:r>
              <a:rPr sz="1400" b="1" spc="20" dirty="0">
                <a:solidFill>
                  <a:srgbClr val="EBEBEB"/>
                </a:solidFill>
                <a:latin typeface="Cambria"/>
                <a:cs typeface="Cambria"/>
              </a:rPr>
              <a:t>of </a:t>
            </a:r>
            <a:r>
              <a:rPr sz="1400" b="1" spc="-20" dirty="0">
                <a:solidFill>
                  <a:srgbClr val="EBEBEB"/>
                </a:solidFill>
                <a:latin typeface="Cambria"/>
                <a:cs typeface="Cambria"/>
              </a:rPr>
              <a:t>two </a:t>
            </a:r>
            <a:r>
              <a:rPr sz="1400" b="1" spc="35" dirty="0">
                <a:solidFill>
                  <a:srgbClr val="EBEBEB"/>
                </a:solidFill>
                <a:latin typeface="Cambria"/>
                <a:cs typeface="Cambria"/>
              </a:rPr>
              <a:t>states </a:t>
            </a:r>
            <a:r>
              <a:rPr sz="1400" b="1" spc="55" dirty="0">
                <a:solidFill>
                  <a:srgbClr val="EBEBEB"/>
                </a:solidFill>
                <a:latin typeface="Cambria"/>
                <a:cs typeface="Cambria"/>
              </a:rPr>
              <a:t>based </a:t>
            </a:r>
            <a:r>
              <a:rPr sz="1400" b="1" spc="15" dirty="0">
                <a:solidFill>
                  <a:srgbClr val="EBEBEB"/>
                </a:solidFill>
                <a:latin typeface="Cambria"/>
                <a:cs typeface="Cambria"/>
              </a:rPr>
              <a:t>on </a:t>
            </a:r>
            <a:r>
              <a:rPr sz="1400" b="1" spc="65" dirty="0">
                <a:solidFill>
                  <a:srgbClr val="EBEBEB"/>
                </a:solidFill>
                <a:latin typeface="Cambria"/>
                <a:cs typeface="Cambria"/>
              </a:rPr>
              <a:t>a </a:t>
            </a:r>
            <a:r>
              <a:rPr sz="1400" b="1" spc="70" dirty="0">
                <a:solidFill>
                  <a:srgbClr val="EBEBEB"/>
                </a:solidFill>
                <a:latin typeface="Cambria"/>
                <a:cs typeface="Cambria"/>
              </a:rPr>
              <a:t>single </a:t>
            </a:r>
            <a:r>
              <a:rPr sz="1400" b="1" spc="30" dirty="0">
                <a:solidFill>
                  <a:srgbClr val="EBEBEB"/>
                </a:solidFill>
                <a:latin typeface="Cambria"/>
                <a:cs typeface="Cambria"/>
              </a:rPr>
              <a:t>condition </a:t>
            </a:r>
            <a:r>
              <a:rPr sz="1400" b="1" spc="60" dirty="0">
                <a:solidFill>
                  <a:srgbClr val="EBEBEB"/>
                </a:solidFill>
                <a:latin typeface="Cambria"/>
                <a:cs typeface="Cambria"/>
              </a:rPr>
              <a:t>is </a:t>
            </a:r>
            <a:r>
              <a:rPr sz="1400" b="1" spc="70" dirty="0">
                <a:solidFill>
                  <a:srgbClr val="EBEBEB"/>
                </a:solidFill>
                <a:latin typeface="Cambria"/>
                <a:cs typeface="Cambria"/>
              </a:rPr>
              <a:t>such </a:t>
            </a:r>
            <a:r>
              <a:rPr sz="1400" b="1" spc="65" dirty="0">
                <a:solidFill>
                  <a:srgbClr val="EBEBEB"/>
                </a:solidFill>
                <a:latin typeface="Cambria"/>
                <a:cs typeface="Cambria"/>
              </a:rPr>
              <a:t>a </a:t>
            </a:r>
            <a:r>
              <a:rPr sz="1400" b="1" spc="75" dirty="0">
                <a:solidFill>
                  <a:srgbClr val="EBEBEB"/>
                </a:solidFill>
                <a:latin typeface="Cambria"/>
                <a:cs typeface="Cambria"/>
              </a:rPr>
              <a:t>common </a:t>
            </a:r>
            <a:r>
              <a:rPr sz="1400" b="1" spc="55" dirty="0">
                <a:solidFill>
                  <a:srgbClr val="EBEBEB"/>
                </a:solidFill>
                <a:latin typeface="Cambria"/>
                <a:cs typeface="Cambria"/>
              </a:rPr>
              <a:t>use </a:t>
            </a:r>
            <a:r>
              <a:rPr sz="1400" b="1" spc="20" dirty="0">
                <a:solidFill>
                  <a:srgbClr val="EBEBEB"/>
                </a:solidFill>
                <a:latin typeface="Cambria"/>
                <a:cs typeface="Cambria"/>
              </a:rPr>
              <a:t>of </a:t>
            </a:r>
            <a:r>
              <a:rPr sz="1400" b="1" spc="50" dirty="0">
                <a:solidFill>
                  <a:srgbClr val="EBEBEB"/>
                </a:solidFill>
                <a:latin typeface="Cambria"/>
                <a:cs typeface="Cambria"/>
              </a:rPr>
              <a:t>if-else </a:t>
            </a:r>
            <a:r>
              <a:rPr sz="1400" b="1" spc="10" dirty="0">
                <a:solidFill>
                  <a:srgbClr val="EBEBEB"/>
                </a:solidFill>
                <a:latin typeface="Cambria"/>
                <a:cs typeface="Cambria"/>
              </a:rPr>
              <a:t>that </a:t>
            </a:r>
            <a:r>
              <a:rPr sz="1400" b="1" spc="65" dirty="0">
                <a:solidFill>
                  <a:srgbClr val="EBEBEB"/>
                </a:solidFill>
                <a:latin typeface="Cambria"/>
                <a:cs typeface="Cambria"/>
              </a:rPr>
              <a:t>a </a:t>
            </a:r>
            <a:r>
              <a:rPr sz="1400" b="1" spc="30" dirty="0">
                <a:solidFill>
                  <a:srgbClr val="EBEBEB"/>
                </a:solidFill>
                <a:latin typeface="Cambria"/>
                <a:cs typeface="Cambria"/>
              </a:rPr>
              <a:t>shortcut </a:t>
            </a:r>
            <a:r>
              <a:rPr sz="1400" b="1" spc="-295" dirty="0">
                <a:solidFill>
                  <a:srgbClr val="EBEBEB"/>
                </a:solidFill>
                <a:latin typeface="Cambria"/>
                <a:cs typeface="Cambria"/>
              </a:rPr>
              <a:t> </a:t>
            </a:r>
            <a:r>
              <a:rPr sz="1400" b="1" spc="60" dirty="0">
                <a:solidFill>
                  <a:srgbClr val="EBEBEB"/>
                </a:solidFill>
                <a:latin typeface="Cambria"/>
                <a:cs typeface="Cambria"/>
              </a:rPr>
              <a:t>has</a:t>
            </a:r>
            <a:r>
              <a:rPr sz="1400" b="1" spc="20" dirty="0">
                <a:solidFill>
                  <a:srgbClr val="EBEBEB"/>
                </a:solidFill>
                <a:latin typeface="Cambria"/>
                <a:cs typeface="Cambria"/>
              </a:rPr>
              <a:t> </a:t>
            </a:r>
            <a:r>
              <a:rPr sz="1400" b="1" spc="50" dirty="0">
                <a:solidFill>
                  <a:srgbClr val="EBEBEB"/>
                </a:solidFill>
                <a:latin typeface="Cambria"/>
                <a:cs typeface="Cambria"/>
              </a:rPr>
              <a:t>been</a:t>
            </a:r>
            <a:r>
              <a:rPr sz="1400" b="1" spc="20" dirty="0">
                <a:solidFill>
                  <a:srgbClr val="EBEBEB"/>
                </a:solidFill>
                <a:latin typeface="Cambria"/>
                <a:cs typeface="Cambria"/>
              </a:rPr>
              <a:t> </a:t>
            </a:r>
            <a:r>
              <a:rPr sz="1400" b="1" spc="55" dirty="0">
                <a:solidFill>
                  <a:srgbClr val="EBEBEB"/>
                </a:solidFill>
                <a:latin typeface="Cambria"/>
                <a:cs typeface="Cambria"/>
              </a:rPr>
              <a:t>devised</a:t>
            </a:r>
            <a:r>
              <a:rPr sz="1400" b="1" spc="40" dirty="0">
                <a:solidFill>
                  <a:srgbClr val="EBEBEB"/>
                </a:solidFill>
                <a:latin typeface="Cambria"/>
                <a:cs typeface="Cambria"/>
              </a:rPr>
              <a:t> </a:t>
            </a:r>
            <a:r>
              <a:rPr sz="1400" b="1" spc="5" dirty="0">
                <a:solidFill>
                  <a:srgbClr val="EBEBEB"/>
                </a:solidFill>
                <a:latin typeface="Cambria"/>
                <a:cs typeface="Cambria"/>
              </a:rPr>
              <a:t>for</a:t>
            </a:r>
            <a:r>
              <a:rPr sz="1400" b="1" spc="35" dirty="0">
                <a:solidFill>
                  <a:srgbClr val="EBEBEB"/>
                </a:solidFill>
                <a:latin typeface="Cambria"/>
                <a:cs typeface="Cambria"/>
              </a:rPr>
              <a:t> </a:t>
            </a:r>
            <a:r>
              <a:rPr sz="1400" b="1" spc="5" dirty="0">
                <a:solidFill>
                  <a:srgbClr val="EBEBEB"/>
                </a:solidFill>
                <a:latin typeface="Cambria"/>
                <a:cs typeface="Cambria"/>
              </a:rPr>
              <a:t>it</a:t>
            </a:r>
            <a:endParaRPr sz="1400">
              <a:latin typeface="Cambria"/>
              <a:cs typeface="Cambria"/>
            </a:endParaRPr>
          </a:p>
          <a:p>
            <a:pPr marL="12700">
              <a:lnSpc>
                <a:spcPct val="100000"/>
              </a:lnSpc>
              <a:spcBef>
                <a:spcPts val="1340"/>
              </a:spcBef>
            </a:pPr>
            <a:r>
              <a:rPr sz="1400" b="1" spc="170" dirty="0">
                <a:solidFill>
                  <a:srgbClr val="EBEBEB"/>
                </a:solidFill>
                <a:latin typeface="Cambria"/>
                <a:cs typeface="Cambria"/>
              </a:rPr>
              <a:t>,</a:t>
            </a:r>
            <a:r>
              <a:rPr sz="1400" b="1" spc="45" dirty="0">
                <a:solidFill>
                  <a:srgbClr val="EBEBEB"/>
                </a:solidFill>
                <a:latin typeface="Cambria"/>
                <a:cs typeface="Cambria"/>
              </a:rPr>
              <a:t> </a:t>
            </a:r>
            <a:r>
              <a:rPr sz="1400" b="1" spc="20" dirty="0">
                <a:solidFill>
                  <a:srgbClr val="EBEBEB"/>
                </a:solidFill>
                <a:latin typeface="Cambria"/>
                <a:cs typeface="Cambria"/>
              </a:rPr>
              <a:t>the</a:t>
            </a:r>
            <a:r>
              <a:rPr sz="1400" b="1" spc="45" dirty="0">
                <a:solidFill>
                  <a:srgbClr val="EBEBEB"/>
                </a:solidFill>
                <a:latin typeface="Cambria"/>
                <a:cs typeface="Cambria"/>
              </a:rPr>
              <a:t> </a:t>
            </a:r>
            <a:r>
              <a:rPr sz="1400" b="1" spc="35" dirty="0">
                <a:solidFill>
                  <a:srgbClr val="EBEBEB"/>
                </a:solidFill>
                <a:latin typeface="Cambria"/>
                <a:cs typeface="Cambria"/>
              </a:rPr>
              <a:t>conditional</a:t>
            </a:r>
            <a:r>
              <a:rPr sz="1400" b="1" spc="50" dirty="0">
                <a:solidFill>
                  <a:srgbClr val="EBEBEB"/>
                </a:solidFill>
                <a:latin typeface="Cambria"/>
                <a:cs typeface="Cambria"/>
              </a:rPr>
              <a:t> </a:t>
            </a:r>
            <a:r>
              <a:rPr sz="1400" b="1" spc="20" dirty="0">
                <a:solidFill>
                  <a:srgbClr val="EBEBEB"/>
                </a:solidFill>
                <a:latin typeface="Cambria"/>
                <a:cs typeface="Cambria"/>
              </a:rPr>
              <a:t>operator,</a:t>
            </a:r>
            <a:r>
              <a:rPr sz="1400" b="1" spc="45" dirty="0">
                <a:solidFill>
                  <a:srgbClr val="EBEBEB"/>
                </a:solidFill>
                <a:latin typeface="Cambria"/>
                <a:cs typeface="Cambria"/>
              </a:rPr>
              <a:t> </a:t>
            </a:r>
            <a:r>
              <a:rPr sz="1400" b="1" spc="145" dirty="0">
                <a:solidFill>
                  <a:srgbClr val="EBEBEB"/>
                </a:solidFill>
                <a:latin typeface="Cambria"/>
                <a:cs typeface="Cambria"/>
              </a:rPr>
              <a:t>?:.</a:t>
            </a:r>
            <a:r>
              <a:rPr sz="1400" b="1" spc="-65" dirty="0">
                <a:solidFill>
                  <a:srgbClr val="EBEBEB"/>
                </a:solidFill>
                <a:latin typeface="Cambria"/>
                <a:cs typeface="Cambria"/>
              </a:rPr>
              <a:t> </a:t>
            </a:r>
            <a:r>
              <a:rPr sz="1400" b="1" spc="60" dirty="0">
                <a:solidFill>
                  <a:srgbClr val="EBEBEB"/>
                </a:solidFill>
                <a:latin typeface="Cambria"/>
                <a:cs typeface="Cambria"/>
              </a:rPr>
              <a:t>Using</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a:t>
            </a:r>
            <a:r>
              <a:rPr sz="1400" b="1" spc="35" dirty="0">
                <a:solidFill>
                  <a:srgbClr val="EBEBEB"/>
                </a:solidFill>
                <a:latin typeface="Cambria"/>
                <a:cs typeface="Cambria"/>
              </a:rPr>
              <a:t>conditional</a:t>
            </a:r>
            <a:r>
              <a:rPr sz="1400" b="1" spc="45" dirty="0">
                <a:solidFill>
                  <a:srgbClr val="EBEBEB"/>
                </a:solidFill>
                <a:latin typeface="Cambria"/>
                <a:cs typeface="Cambria"/>
              </a:rPr>
              <a:t> </a:t>
            </a:r>
            <a:r>
              <a:rPr sz="1400" b="1" spc="10" dirty="0">
                <a:solidFill>
                  <a:srgbClr val="EBEBEB"/>
                </a:solidFill>
                <a:latin typeface="Cambria"/>
                <a:cs typeface="Cambria"/>
              </a:rPr>
              <a:t>operator</a:t>
            </a:r>
            <a:r>
              <a:rPr sz="1400" b="1" spc="40" dirty="0">
                <a:solidFill>
                  <a:srgbClr val="EBEBEB"/>
                </a:solidFill>
                <a:latin typeface="Cambria"/>
                <a:cs typeface="Cambria"/>
              </a:rPr>
              <a:t> </a:t>
            </a:r>
            <a:r>
              <a:rPr sz="1400" b="1" spc="30" dirty="0">
                <a:solidFill>
                  <a:srgbClr val="EBEBEB"/>
                </a:solidFill>
                <a:latin typeface="Cambria"/>
                <a:cs typeface="Cambria"/>
              </a:rPr>
              <a:t>you</a:t>
            </a:r>
            <a:r>
              <a:rPr sz="1400" b="1" spc="35" dirty="0">
                <a:solidFill>
                  <a:srgbClr val="EBEBEB"/>
                </a:solidFill>
                <a:latin typeface="Cambria"/>
                <a:cs typeface="Cambria"/>
              </a:rPr>
              <a:t> </a:t>
            </a:r>
            <a:r>
              <a:rPr sz="1400" b="1" spc="75" dirty="0">
                <a:solidFill>
                  <a:srgbClr val="EBEBEB"/>
                </a:solidFill>
                <a:latin typeface="Cambria"/>
                <a:cs typeface="Cambria"/>
              </a:rPr>
              <a:t>can</a:t>
            </a:r>
            <a:r>
              <a:rPr sz="1400" b="1" spc="40" dirty="0">
                <a:solidFill>
                  <a:srgbClr val="EBEBEB"/>
                </a:solidFill>
                <a:latin typeface="Cambria"/>
                <a:cs typeface="Cambria"/>
              </a:rPr>
              <a:t> </a:t>
            </a:r>
            <a:r>
              <a:rPr sz="1400" b="1" spc="15" dirty="0">
                <a:solidFill>
                  <a:srgbClr val="EBEBEB"/>
                </a:solidFill>
                <a:latin typeface="Cambria"/>
                <a:cs typeface="Cambria"/>
              </a:rPr>
              <a:t>rewrite</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a:t>
            </a:r>
            <a:r>
              <a:rPr sz="1400" b="1" spc="30" dirty="0">
                <a:solidFill>
                  <a:srgbClr val="EBEBEB"/>
                </a:solidFill>
                <a:latin typeface="Cambria"/>
                <a:cs typeface="Cambria"/>
              </a:rPr>
              <a:t>above </a:t>
            </a:r>
            <a:r>
              <a:rPr sz="1400" b="1" spc="65" dirty="0">
                <a:solidFill>
                  <a:srgbClr val="EBEBEB"/>
                </a:solidFill>
                <a:latin typeface="Cambria"/>
                <a:cs typeface="Cambria"/>
              </a:rPr>
              <a:t>example</a:t>
            </a:r>
            <a:r>
              <a:rPr sz="1400" b="1" spc="30" dirty="0">
                <a:solidFill>
                  <a:srgbClr val="EBEBEB"/>
                </a:solidFill>
                <a:latin typeface="Cambria"/>
                <a:cs typeface="Cambria"/>
              </a:rPr>
              <a:t> </a:t>
            </a:r>
            <a:r>
              <a:rPr sz="1400" b="1" spc="35" dirty="0">
                <a:solidFill>
                  <a:srgbClr val="EBEBEB"/>
                </a:solidFill>
                <a:latin typeface="Cambria"/>
                <a:cs typeface="Cambria"/>
              </a:rPr>
              <a:t>in</a:t>
            </a:r>
            <a:r>
              <a:rPr sz="1400" b="1" spc="55" dirty="0">
                <a:solidFill>
                  <a:srgbClr val="EBEBEB"/>
                </a:solidFill>
                <a:latin typeface="Cambria"/>
                <a:cs typeface="Cambria"/>
              </a:rPr>
              <a:t> </a:t>
            </a:r>
            <a:r>
              <a:rPr sz="1400" b="1" spc="65" dirty="0">
                <a:solidFill>
                  <a:srgbClr val="EBEBEB"/>
                </a:solidFill>
                <a:latin typeface="Cambria"/>
                <a:cs typeface="Cambria"/>
              </a:rPr>
              <a:t>a</a:t>
            </a:r>
            <a:r>
              <a:rPr sz="1400" b="1" spc="40" dirty="0">
                <a:solidFill>
                  <a:srgbClr val="EBEBEB"/>
                </a:solidFill>
                <a:latin typeface="Cambria"/>
                <a:cs typeface="Cambria"/>
              </a:rPr>
              <a:t> </a:t>
            </a:r>
            <a:r>
              <a:rPr sz="1400" b="1" spc="70" dirty="0">
                <a:solidFill>
                  <a:srgbClr val="EBEBEB"/>
                </a:solidFill>
                <a:latin typeface="Cambria"/>
                <a:cs typeface="Cambria"/>
              </a:rPr>
              <a:t>single</a:t>
            </a:r>
            <a:r>
              <a:rPr sz="1400" b="1" spc="50" dirty="0">
                <a:solidFill>
                  <a:srgbClr val="EBEBEB"/>
                </a:solidFill>
                <a:latin typeface="Cambria"/>
                <a:cs typeface="Cambria"/>
              </a:rPr>
              <a:t> </a:t>
            </a:r>
            <a:r>
              <a:rPr sz="1400" b="1" spc="45" dirty="0">
                <a:solidFill>
                  <a:srgbClr val="EBEBEB"/>
                </a:solidFill>
                <a:latin typeface="Cambria"/>
                <a:cs typeface="Cambria"/>
              </a:rPr>
              <a:t>line</a:t>
            </a:r>
            <a:r>
              <a:rPr sz="1400" b="1" spc="50" dirty="0">
                <a:solidFill>
                  <a:srgbClr val="EBEBEB"/>
                </a:solidFill>
                <a:latin typeface="Cambria"/>
                <a:cs typeface="Cambria"/>
              </a:rPr>
              <a:t> like</a:t>
            </a:r>
            <a:endParaRPr sz="1400">
              <a:latin typeface="Cambria"/>
              <a:cs typeface="Cambria"/>
            </a:endParaRPr>
          </a:p>
          <a:p>
            <a:pPr marL="12700">
              <a:lnSpc>
                <a:spcPct val="100000"/>
              </a:lnSpc>
              <a:spcBef>
                <a:spcPts val="340"/>
              </a:spcBef>
            </a:pPr>
            <a:r>
              <a:rPr sz="1400" b="1" spc="45" dirty="0">
                <a:solidFill>
                  <a:srgbClr val="EBEBEB"/>
                </a:solidFill>
                <a:latin typeface="Cambria"/>
                <a:cs typeface="Cambria"/>
              </a:rPr>
              <a:t>this:</a:t>
            </a:r>
            <a:endParaRPr sz="1400">
              <a:latin typeface="Cambria"/>
              <a:cs typeface="Cambria"/>
            </a:endParaRPr>
          </a:p>
        </p:txBody>
      </p:sp>
      <p:grpSp>
        <p:nvGrpSpPr>
          <p:cNvPr id="5" name="object 5"/>
          <p:cNvGrpSpPr/>
          <p:nvPr/>
        </p:nvGrpSpPr>
        <p:grpSpPr>
          <a:xfrm>
            <a:off x="731519" y="2552700"/>
            <a:ext cx="3523615" cy="3515995"/>
            <a:chOff x="731519" y="2552700"/>
            <a:chExt cx="3523615" cy="3515995"/>
          </a:xfrm>
        </p:grpSpPr>
        <p:pic>
          <p:nvPicPr>
            <p:cNvPr id="6" name="object 6"/>
            <p:cNvPicPr/>
            <p:nvPr/>
          </p:nvPicPr>
          <p:blipFill>
            <a:blip r:embed="rId2" cstate="print"/>
            <a:stretch>
              <a:fillRect/>
            </a:stretch>
          </p:blipFill>
          <p:spPr>
            <a:xfrm>
              <a:off x="731519" y="2552700"/>
              <a:ext cx="2400300" cy="1592326"/>
            </a:xfrm>
            <a:prstGeom prst="rect">
              <a:avLst/>
            </a:prstGeom>
          </p:spPr>
        </p:pic>
        <p:pic>
          <p:nvPicPr>
            <p:cNvPr id="7" name="object 7"/>
            <p:cNvPicPr/>
            <p:nvPr/>
          </p:nvPicPr>
          <p:blipFill>
            <a:blip r:embed="rId3" cstate="print"/>
            <a:stretch>
              <a:fillRect/>
            </a:stretch>
          </p:blipFill>
          <p:spPr>
            <a:xfrm>
              <a:off x="1569719" y="5515355"/>
              <a:ext cx="2685287" cy="553212"/>
            </a:xfrm>
            <a:prstGeom prst="rect">
              <a:avLst/>
            </a:prstGeom>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44435" y="4495800"/>
            <a:ext cx="3843528" cy="701040"/>
          </a:xfrm>
          <a:prstGeom prst="rect">
            <a:avLst/>
          </a:prstGeom>
        </p:spPr>
      </p:pic>
      <p:sp>
        <p:nvSpPr>
          <p:cNvPr id="3" name="object 3"/>
          <p:cNvSpPr txBox="1">
            <a:spLocks noGrp="1"/>
          </p:cNvSpPr>
          <p:nvPr>
            <p:ph type="ctrTitle"/>
          </p:nvPr>
        </p:nvSpPr>
        <p:spPr>
          <a:prstGeom prst="rect">
            <a:avLst/>
          </a:prstGeom>
        </p:spPr>
        <p:txBody>
          <a:bodyPr vert="horz" wrap="square" lIns="0" tIns="13335" rIns="0" bIns="0" rtlCol="0">
            <a:spAutoFit/>
          </a:bodyPr>
          <a:lstStyle/>
          <a:p>
            <a:pPr marL="15240">
              <a:lnSpc>
                <a:spcPct val="100000"/>
              </a:lnSpc>
              <a:spcBef>
                <a:spcPts val="105"/>
              </a:spcBef>
            </a:pPr>
            <a:r>
              <a:rPr spc="155" dirty="0"/>
              <a:t>FOR</a:t>
            </a:r>
            <a:r>
              <a:rPr spc="30" dirty="0"/>
              <a:t> </a:t>
            </a:r>
            <a:r>
              <a:rPr spc="254" dirty="0"/>
              <a:t>EACH</a:t>
            </a:r>
          </a:p>
        </p:txBody>
      </p:sp>
      <p:sp>
        <p:nvSpPr>
          <p:cNvPr id="4" name="object 4"/>
          <p:cNvSpPr txBox="1"/>
          <p:nvPr/>
        </p:nvSpPr>
        <p:spPr>
          <a:xfrm>
            <a:off x="3144435" y="4042093"/>
            <a:ext cx="524510" cy="330835"/>
          </a:xfrm>
          <a:prstGeom prst="rect">
            <a:avLst/>
          </a:prstGeom>
        </p:spPr>
        <p:txBody>
          <a:bodyPr vert="horz" wrap="square" lIns="0" tIns="13335" rIns="0" bIns="0" rtlCol="0">
            <a:spAutoFit/>
          </a:bodyPr>
          <a:lstStyle/>
          <a:p>
            <a:pPr marL="12700">
              <a:lnSpc>
                <a:spcPct val="100000"/>
              </a:lnSpc>
              <a:spcBef>
                <a:spcPts val="105"/>
              </a:spcBef>
            </a:pPr>
            <a:r>
              <a:rPr sz="2000" spc="75" dirty="0">
                <a:solidFill>
                  <a:srgbClr val="EBEBEB"/>
                </a:solidFill>
                <a:latin typeface="Cambria"/>
                <a:cs typeface="Cambria"/>
              </a:rPr>
              <a:t>Out:</a:t>
            </a:r>
            <a:endParaRPr sz="2000" dirty="0">
              <a:latin typeface="Cambria"/>
              <a:cs typeface="Cambria"/>
            </a:endParaRPr>
          </a:p>
        </p:txBody>
      </p:sp>
      <p:pic>
        <p:nvPicPr>
          <p:cNvPr id="5" name="object 5"/>
          <p:cNvPicPr/>
          <p:nvPr/>
        </p:nvPicPr>
        <p:blipFill>
          <a:blip r:embed="rId3" cstate="print"/>
          <a:stretch>
            <a:fillRect/>
          </a:stretch>
        </p:blipFill>
        <p:spPr>
          <a:xfrm>
            <a:off x="3119626" y="2098548"/>
            <a:ext cx="6481573" cy="155905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1896" y="657225"/>
            <a:ext cx="1738504" cy="574040"/>
          </a:xfrm>
          <a:prstGeom prst="rect">
            <a:avLst/>
          </a:prstGeom>
        </p:spPr>
        <p:txBody>
          <a:bodyPr vert="horz" wrap="square" lIns="0" tIns="12700" rIns="0" bIns="0" rtlCol="0">
            <a:spAutoFit/>
          </a:bodyPr>
          <a:lstStyle/>
          <a:p>
            <a:pPr marL="12700">
              <a:lnSpc>
                <a:spcPct val="100000"/>
              </a:lnSpc>
              <a:spcBef>
                <a:spcPts val="100"/>
              </a:spcBef>
            </a:pPr>
            <a:r>
              <a:rPr sz="3600" dirty="0"/>
              <a:t>ENUM</a:t>
            </a:r>
          </a:p>
        </p:txBody>
      </p:sp>
      <p:sp>
        <p:nvSpPr>
          <p:cNvPr id="3" name="object 3"/>
          <p:cNvSpPr txBox="1"/>
          <p:nvPr/>
        </p:nvSpPr>
        <p:spPr>
          <a:xfrm>
            <a:off x="76200" y="1514983"/>
            <a:ext cx="10911255" cy="2088649"/>
          </a:xfrm>
          <a:prstGeom prst="rect">
            <a:avLst/>
          </a:prstGeom>
        </p:spPr>
        <p:txBody>
          <a:bodyPr vert="horz" wrap="square" lIns="0" tIns="12065" rIns="0" bIns="0" rtlCol="0">
            <a:spAutoFit/>
          </a:bodyPr>
          <a:lstStyle/>
          <a:p>
            <a:pPr marL="12700" algn="l">
              <a:lnSpc>
                <a:spcPct val="100000"/>
              </a:lnSpc>
              <a:spcBef>
                <a:spcPts val="95"/>
              </a:spcBef>
            </a:pPr>
            <a:r>
              <a:rPr sz="1600" spc="65" dirty="0">
                <a:solidFill>
                  <a:srgbClr val="FFFFFF"/>
                </a:solidFill>
                <a:latin typeface="Cambria"/>
                <a:cs typeface="Cambria"/>
              </a:rPr>
              <a:t>An</a:t>
            </a:r>
            <a:r>
              <a:rPr sz="1600" spc="50" dirty="0">
                <a:solidFill>
                  <a:srgbClr val="FFFFFF"/>
                </a:solidFill>
                <a:latin typeface="Cambria"/>
                <a:cs typeface="Cambria"/>
              </a:rPr>
              <a:t> </a:t>
            </a:r>
            <a:r>
              <a:rPr sz="1600" spc="35" dirty="0">
                <a:solidFill>
                  <a:srgbClr val="FFFFFF"/>
                </a:solidFill>
                <a:latin typeface="Cambria"/>
                <a:cs typeface="Cambria"/>
              </a:rPr>
              <a:t>Enum</a:t>
            </a:r>
            <a:r>
              <a:rPr sz="1600" spc="60" dirty="0">
                <a:solidFill>
                  <a:srgbClr val="FFFFFF"/>
                </a:solidFill>
                <a:latin typeface="Cambria"/>
                <a:cs typeface="Cambria"/>
              </a:rPr>
              <a:t> </a:t>
            </a:r>
            <a:r>
              <a:rPr sz="1600" spc="30" dirty="0">
                <a:solidFill>
                  <a:srgbClr val="FFFFFF"/>
                </a:solidFill>
                <a:latin typeface="Cambria"/>
                <a:cs typeface="Cambria"/>
              </a:rPr>
              <a:t>is</a:t>
            </a:r>
            <a:r>
              <a:rPr sz="1600" spc="55" dirty="0">
                <a:solidFill>
                  <a:srgbClr val="FFFFFF"/>
                </a:solidFill>
                <a:latin typeface="Cambria"/>
                <a:cs typeface="Cambria"/>
              </a:rPr>
              <a:t> </a:t>
            </a:r>
            <a:r>
              <a:rPr sz="1600" spc="65" dirty="0">
                <a:solidFill>
                  <a:srgbClr val="FFFFFF"/>
                </a:solidFill>
                <a:latin typeface="Cambria"/>
                <a:cs typeface="Cambria"/>
              </a:rPr>
              <a:t>a</a:t>
            </a:r>
            <a:r>
              <a:rPr sz="1600" spc="60" dirty="0">
                <a:solidFill>
                  <a:srgbClr val="FFFFFF"/>
                </a:solidFill>
                <a:latin typeface="Cambria"/>
                <a:cs typeface="Cambria"/>
              </a:rPr>
              <a:t> </a:t>
            </a:r>
            <a:r>
              <a:rPr sz="1600" spc="70" dirty="0">
                <a:solidFill>
                  <a:srgbClr val="FFFFFF"/>
                </a:solidFill>
                <a:latin typeface="Cambria"/>
                <a:cs typeface="Cambria"/>
              </a:rPr>
              <a:t>special</a:t>
            </a:r>
            <a:r>
              <a:rPr sz="1600" spc="65" dirty="0">
                <a:solidFill>
                  <a:srgbClr val="FFFFFF"/>
                </a:solidFill>
                <a:latin typeface="Cambria"/>
                <a:cs typeface="Cambria"/>
              </a:rPr>
              <a:t> </a:t>
            </a:r>
            <a:r>
              <a:rPr sz="1600" spc="45" dirty="0">
                <a:solidFill>
                  <a:srgbClr val="FFFFFF"/>
                </a:solidFill>
                <a:latin typeface="Cambria"/>
                <a:cs typeface="Cambria"/>
              </a:rPr>
              <a:t>"class"</a:t>
            </a:r>
            <a:r>
              <a:rPr sz="1600" spc="65" dirty="0">
                <a:solidFill>
                  <a:srgbClr val="FFFFFF"/>
                </a:solidFill>
                <a:latin typeface="Cambria"/>
                <a:cs typeface="Cambria"/>
              </a:rPr>
              <a:t> </a:t>
            </a:r>
            <a:r>
              <a:rPr sz="1600" spc="-10" dirty="0">
                <a:solidFill>
                  <a:srgbClr val="FFFFFF"/>
                </a:solidFill>
                <a:latin typeface="Cambria"/>
                <a:cs typeface="Cambria"/>
              </a:rPr>
              <a:t>that</a:t>
            </a:r>
            <a:r>
              <a:rPr sz="1600" spc="75" dirty="0">
                <a:solidFill>
                  <a:srgbClr val="FFFFFF"/>
                </a:solidFill>
                <a:latin typeface="Cambria"/>
                <a:cs typeface="Cambria"/>
              </a:rPr>
              <a:t> </a:t>
            </a:r>
            <a:r>
              <a:rPr sz="1600" spc="30" dirty="0">
                <a:solidFill>
                  <a:srgbClr val="FFFFFF"/>
                </a:solidFill>
                <a:latin typeface="Cambria"/>
                <a:cs typeface="Cambria"/>
              </a:rPr>
              <a:t>represents</a:t>
            </a:r>
            <a:r>
              <a:rPr sz="1600" spc="85" dirty="0">
                <a:solidFill>
                  <a:srgbClr val="FFFFFF"/>
                </a:solidFill>
                <a:latin typeface="Cambria"/>
                <a:cs typeface="Cambria"/>
              </a:rPr>
              <a:t> </a:t>
            </a:r>
            <a:r>
              <a:rPr sz="1600" spc="65" dirty="0">
                <a:solidFill>
                  <a:srgbClr val="FFFFFF"/>
                </a:solidFill>
                <a:latin typeface="Cambria"/>
                <a:cs typeface="Cambria"/>
              </a:rPr>
              <a:t>a</a:t>
            </a:r>
            <a:r>
              <a:rPr sz="1600" spc="50" dirty="0">
                <a:solidFill>
                  <a:srgbClr val="FFFFFF"/>
                </a:solidFill>
                <a:latin typeface="Cambria"/>
                <a:cs typeface="Cambria"/>
              </a:rPr>
              <a:t> </a:t>
            </a:r>
            <a:r>
              <a:rPr sz="1600" spc="60" dirty="0">
                <a:solidFill>
                  <a:srgbClr val="FFFFFF"/>
                </a:solidFill>
                <a:latin typeface="Cambria"/>
                <a:cs typeface="Cambria"/>
              </a:rPr>
              <a:t>group </a:t>
            </a:r>
            <a:r>
              <a:rPr sz="1600" spc="20" dirty="0">
                <a:solidFill>
                  <a:srgbClr val="FFFFFF"/>
                </a:solidFill>
                <a:latin typeface="Cambria"/>
                <a:cs typeface="Cambria"/>
              </a:rPr>
              <a:t>of</a:t>
            </a:r>
            <a:r>
              <a:rPr sz="1600" spc="55" dirty="0">
                <a:solidFill>
                  <a:srgbClr val="FFFFFF"/>
                </a:solidFill>
                <a:latin typeface="Cambria"/>
                <a:cs typeface="Cambria"/>
              </a:rPr>
              <a:t> </a:t>
            </a:r>
            <a:r>
              <a:rPr sz="1600" spc="25" dirty="0">
                <a:solidFill>
                  <a:srgbClr val="FFFFFF"/>
                </a:solidFill>
                <a:latin typeface="Cambria"/>
                <a:cs typeface="Cambria"/>
              </a:rPr>
              <a:t>constants</a:t>
            </a:r>
            <a:r>
              <a:rPr sz="1600" spc="95" dirty="0">
                <a:solidFill>
                  <a:srgbClr val="FFFFFF"/>
                </a:solidFill>
                <a:latin typeface="Cambria"/>
                <a:cs typeface="Cambria"/>
              </a:rPr>
              <a:t> </a:t>
            </a:r>
            <a:r>
              <a:rPr sz="1600" spc="70" dirty="0">
                <a:solidFill>
                  <a:srgbClr val="FFFFFF"/>
                </a:solidFill>
                <a:latin typeface="Cambria"/>
                <a:cs typeface="Cambria"/>
              </a:rPr>
              <a:t>(unchangeable</a:t>
            </a:r>
            <a:r>
              <a:rPr sz="1600" spc="75" dirty="0">
                <a:solidFill>
                  <a:srgbClr val="FFFFFF"/>
                </a:solidFill>
                <a:latin typeface="Cambria"/>
                <a:cs typeface="Cambria"/>
              </a:rPr>
              <a:t> </a:t>
            </a:r>
            <a:r>
              <a:rPr sz="1600" spc="65" dirty="0">
                <a:solidFill>
                  <a:srgbClr val="FFFFFF"/>
                </a:solidFill>
                <a:latin typeface="Cambria"/>
                <a:cs typeface="Cambria"/>
              </a:rPr>
              <a:t>variables,</a:t>
            </a:r>
            <a:r>
              <a:rPr sz="1600" spc="-80" dirty="0">
                <a:solidFill>
                  <a:srgbClr val="FFFFFF"/>
                </a:solidFill>
                <a:latin typeface="Cambria"/>
                <a:cs typeface="Cambria"/>
              </a:rPr>
              <a:t> </a:t>
            </a:r>
            <a:r>
              <a:rPr sz="1600" spc="50" dirty="0">
                <a:solidFill>
                  <a:srgbClr val="FFFFFF"/>
                </a:solidFill>
                <a:latin typeface="Cambria"/>
                <a:cs typeface="Cambria"/>
              </a:rPr>
              <a:t>like</a:t>
            </a:r>
            <a:r>
              <a:rPr sz="1600" spc="30" dirty="0">
                <a:solidFill>
                  <a:srgbClr val="FFFFFF"/>
                </a:solidFill>
                <a:latin typeface="Cambria"/>
                <a:cs typeface="Cambria"/>
              </a:rPr>
              <a:t> </a:t>
            </a:r>
            <a:r>
              <a:rPr sz="1600" spc="25" dirty="0">
                <a:solidFill>
                  <a:srgbClr val="FFFFFF"/>
                </a:solidFill>
                <a:latin typeface="Cambria"/>
                <a:cs typeface="Cambria"/>
              </a:rPr>
              <a:t>final</a:t>
            </a:r>
            <a:r>
              <a:rPr sz="1600" spc="45" dirty="0">
                <a:solidFill>
                  <a:srgbClr val="FFFFFF"/>
                </a:solidFill>
                <a:latin typeface="Cambria"/>
                <a:cs typeface="Cambria"/>
              </a:rPr>
              <a:t> </a:t>
            </a:r>
            <a:r>
              <a:rPr sz="1600" spc="60" dirty="0">
                <a:solidFill>
                  <a:srgbClr val="FFFFFF"/>
                </a:solidFill>
                <a:latin typeface="Cambria"/>
                <a:cs typeface="Cambria"/>
              </a:rPr>
              <a:t>variables).</a:t>
            </a:r>
            <a:endParaRPr sz="1600" dirty="0">
              <a:latin typeface="Cambria"/>
              <a:cs typeface="Cambria"/>
            </a:endParaRPr>
          </a:p>
          <a:p>
            <a:pPr algn="l">
              <a:lnSpc>
                <a:spcPct val="100000"/>
              </a:lnSpc>
            </a:pPr>
            <a:endParaRPr sz="1800" dirty="0">
              <a:latin typeface="Cambria"/>
              <a:cs typeface="Cambria"/>
            </a:endParaRPr>
          </a:p>
          <a:p>
            <a:pPr marL="12700" marR="432434" algn="l">
              <a:lnSpc>
                <a:spcPct val="120000"/>
              </a:lnSpc>
            </a:pPr>
            <a:endParaRPr lang="he-IL" sz="1850" dirty="0">
              <a:latin typeface="Cambria"/>
              <a:cs typeface="Cambria"/>
            </a:endParaRPr>
          </a:p>
          <a:p>
            <a:pPr marL="12700" marR="432434" algn="l">
              <a:lnSpc>
                <a:spcPct val="120000"/>
              </a:lnSpc>
            </a:pPr>
            <a:r>
              <a:rPr sz="1600" spc="-35" dirty="0">
                <a:solidFill>
                  <a:srgbClr val="FFFFFF"/>
                </a:solidFill>
                <a:latin typeface="Cambria"/>
                <a:cs typeface="Cambria"/>
              </a:rPr>
              <a:t>To</a:t>
            </a:r>
            <a:r>
              <a:rPr sz="1600" spc="40" dirty="0">
                <a:solidFill>
                  <a:srgbClr val="FFFFFF"/>
                </a:solidFill>
                <a:latin typeface="Cambria"/>
                <a:cs typeface="Cambria"/>
              </a:rPr>
              <a:t> </a:t>
            </a:r>
            <a:r>
              <a:rPr sz="1600" spc="45" dirty="0">
                <a:solidFill>
                  <a:srgbClr val="FFFFFF"/>
                </a:solidFill>
                <a:latin typeface="Cambria"/>
                <a:cs typeface="Cambria"/>
              </a:rPr>
              <a:t>create</a:t>
            </a:r>
            <a:r>
              <a:rPr sz="1600" spc="70" dirty="0">
                <a:solidFill>
                  <a:srgbClr val="FFFFFF"/>
                </a:solidFill>
                <a:latin typeface="Cambria"/>
                <a:cs typeface="Cambria"/>
              </a:rPr>
              <a:t> </a:t>
            </a:r>
            <a:r>
              <a:rPr sz="1600" spc="40" dirty="0">
                <a:solidFill>
                  <a:srgbClr val="FFFFFF"/>
                </a:solidFill>
                <a:latin typeface="Cambria"/>
                <a:cs typeface="Cambria"/>
              </a:rPr>
              <a:t>an</a:t>
            </a:r>
            <a:r>
              <a:rPr sz="1600" spc="50" dirty="0">
                <a:solidFill>
                  <a:srgbClr val="FFFFFF"/>
                </a:solidFill>
                <a:latin typeface="Cambria"/>
                <a:cs typeface="Cambria"/>
              </a:rPr>
              <a:t> </a:t>
            </a:r>
            <a:r>
              <a:rPr sz="1600" spc="55" dirty="0">
                <a:solidFill>
                  <a:srgbClr val="FFFFFF"/>
                </a:solidFill>
                <a:latin typeface="Cambria"/>
                <a:cs typeface="Cambria"/>
              </a:rPr>
              <a:t>Enum,</a:t>
            </a:r>
            <a:r>
              <a:rPr sz="1600" spc="-75" dirty="0">
                <a:solidFill>
                  <a:srgbClr val="FFFFFF"/>
                </a:solidFill>
                <a:latin typeface="Cambria"/>
                <a:cs typeface="Cambria"/>
              </a:rPr>
              <a:t> </a:t>
            </a:r>
            <a:r>
              <a:rPr sz="1600" spc="60" dirty="0">
                <a:solidFill>
                  <a:srgbClr val="FFFFFF"/>
                </a:solidFill>
                <a:latin typeface="Cambria"/>
                <a:cs typeface="Cambria"/>
              </a:rPr>
              <a:t>use</a:t>
            </a:r>
            <a:r>
              <a:rPr sz="1600" spc="55" dirty="0">
                <a:solidFill>
                  <a:srgbClr val="FFFFFF"/>
                </a:solidFill>
                <a:latin typeface="Cambria"/>
                <a:cs typeface="Cambria"/>
              </a:rPr>
              <a:t> </a:t>
            </a:r>
            <a:r>
              <a:rPr sz="1600" spc="35" dirty="0">
                <a:solidFill>
                  <a:srgbClr val="FFFFFF"/>
                </a:solidFill>
                <a:latin typeface="Cambria"/>
                <a:cs typeface="Cambria"/>
              </a:rPr>
              <a:t>the</a:t>
            </a:r>
            <a:r>
              <a:rPr sz="1600" spc="45" dirty="0">
                <a:solidFill>
                  <a:srgbClr val="FFFFFF"/>
                </a:solidFill>
                <a:latin typeface="Cambria"/>
                <a:cs typeface="Cambria"/>
              </a:rPr>
              <a:t> </a:t>
            </a:r>
            <a:r>
              <a:rPr sz="1600" spc="35" dirty="0">
                <a:solidFill>
                  <a:srgbClr val="FFFFFF"/>
                </a:solidFill>
                <a:latin typeface="Cambria"/>
                <a:cs typeface="Cambria"/>
              </a:rPr>
              <a:t>Enum</a:t>
            </a:r>
            <a:r>
              <a:rPr sz="1600" spc="55" dirty="0">
                <a:solidFill>
                  <a:srgbClr val="FFFFFF"/>
                </a:solidFill>
                <a:latin typeface="Cambria"/>
                <a:cs typeface="Cambria"/>
              </a:rPr>
              <a:t> </a:t>
            </a:r>
            <a:r>
              <a:rPr sz="1600" spc="30" dirty="0">
                <a:solidFill>
                  <a:srgbClr val="FFFFFF"/>
                </a:solidFill>
                <a:latin typeface="Cambria"/>
                <a:cs typeface="Cambria"/>
              </a:rPr>
              <a:t>keyword</a:t>
            </a:r>
            <a:r>
              <a:rPr sz="1600" spc="50" dirty="0">
                <a:solidFill>
                  <a:srgbClr val="FFFFFF"/>
                </a:solidFill>
                <a:latin typeface="Cambria"/>
                <a:cs typeface="Cambria"/>
              </a:rPr>
              <a:t> </a:t>
            </a:r>
            <a:r>
              <a:rPr sz="1600" spc="40" dirty="0">
                <a:solidFill>
                  <a:srgbClr val="FFFFFF"/>
                </a:solidFill>
                <a:latin typeface="Cambria"/>
                <a:cs typeface="Cambria"/>
              </a:rPr>
              <a:t>(instead</a:t>
            </a:r>
            <a:r>
              <a:rPr sz="1600" spc="50" dirty="0">
                <a:solidFill>
                  <a:srgbClr val="FFFFFF"/>
                </a:solidFill>
                <a:latin typeface="Cambria"/>
                <a:cs typeface="Cambria"/>
              </a:rPr>
              <a:t> </a:t>
            </a:r>
            <a:r>
              <a:rPr sz="1600" spc="20" dirty="0">
                <a:solidFill>
                  <a:srgbClr val="FFFFFF"/>
                </a:solidFill>
                <a:latin typeface="Cambria"/>
                <a:cs typeface="Cambria"/>
              </a:rPr>
              <a:t>of</a:t>
            </a:r>
            <a:r>
              <a:rPr sz="1600" spc="50" dirty="0">
                <a:solidFill>
                  <a:srgbClr val="FFFFFF"/>
                </a:solidFill>
                <a:latin typeface="Cambria"/>
                <a:cs typeface="Cambria"/>
              </a:rPr>
              <a:t> </a:t>
            </a:r>
            <a:r>
              <a:rPr sz="1600" spc="60" dirty="0">
                <a:solidFill>
                  <a:srgbClr val="FFFFFF"/>
                </a:solidFill>
                <a:latin typeface="Cambria"/>
                <a:cs typeface="Cambria"/>
              </a:rPr>
              <a:t>class</a:t>
            </a:r>
            <a:r>
              <a:rPr sz="1600" spc="55" dirty="0">
                <a:solidFill>
                  <a:srgbClr val="FFFFFF"/>
                </a:solidFill>
                <a:latin typeface="Cambria"/>
                <a:cs typeface="Cambria"/>
              </a:rPr>
              <a:t> </a:t>
            </a:r>
            <a:r>
              <a:rPr sz="1600" spc="30" dirty="0">
                <a:solidFill>
                  <a:srgbClr val="FFFFFF"/>
                </a:solidFill>
                <a:latin typeface="Cambria"/>
                <a:cs typeface="Cambria"/>
              </a:rPr>
              <a:t>or</a:t>
            </a:r>
            <a:r>
              <a:rPr sz="1600" spc="50" dirty="0">
                <a:solidFill>
                  <a:srgbClr val="FFFFFF"/>
                </a:solidFill>
                <a:latin typeface="Cambria"/>
                <a:cs typeface="Cambria"/>
              </a:rPr>
              <a:t> interface),</a:t>
            </a:r>
            <a:r>
              <a:rPr sz="1600" spc="-75" dirty="0">
                <a:solidFill>
                  <a:srgbClr val="FFFFFF"/>
                </a:solidFill>
                <a:latin typeface="Cambria"/>
                <a:cs typeface="Cambria"/>
              </a:rPr>
              <a:t> </a:t>
            </a:r>
            <a:r>
              <a:rPr sz="1600" spc="65" dirty="0">
                <a:solidFill>
                  <a:srgbClr val="FFFFFF"/>
                </a:solidFill>
                <a:latin typeface="Cambria"/>
                <a:cs typeface="Cambria"/>
              </a:rPr>
              <a:t>and</a:t>
            </a:r>
            <a:r>
              <a:rPr sz="1600" spc="50" dirty="0">
                <a:solidFill>
                  <a:srgbClr val="FFFFFF"/>
                </a:solidFill>
                <a:latin typeface="Cambria"/>
                <a:cs typeface="Cambria"/>
              </a:rPr>
              <a:t> </a:t>
            </a:r>
            <a:r>
              <a:rPr sz="1600" spc="55" dirty="0">
                <a:solidFill>
                  <a:srgbClr val="FFFFFF"/>
                </a:solidFill>
                <a:latin typeface="Cambria"/>
                <a:cs typeface="Cambria"/>
              </a:rPr>
              <a:t>separate</a:t>
            </a:r>
            <a:r>
              <a:rPr sz="1600" spc="65" dirty="0">
                <a:solidFill>
                  <a:srgbClr val="FFFFFF"/>
                </a:solidFill>
                <a:latin typeface="Cambria"/>
                <a:cs typeface="Cambria"/>
              </a:rPr>
              <a:t> </a:t>
            </a:r>
            <a:r>
              <a:rPr sz="1600" spc="35" dirty="0">
                <a:solidFill>
                  <a:srgbClr val="FFFFFF"/>
                </a:solidFill>
                <a:latin typeface="Cambria"/>
                <a:cs typeface="Cambria"/>
              </a:rPr>
              <a:t>the</a:t>
            </a:r>
            <a:r>
              <a:rPr sz="1600" spc="45" dirty="0">
                <a:solidFill>
                  <a:srgbClr val="FFFFFF"/>
                </a:solidFill>
                <a:latin typeface="Cambria"/>
                <a:cs typeface="Cambria"/>
              </a:rPr>
              <a:t> </a:t>
            </a:r>
            <a:r>
              <a:rPr sz="1600" spc="25" dirty="0">
                <a:solidFill>
                  <a:srgbClr val="FFFFFF"/>
                </a:solidFill>
                <a:latin typeface="Cambria"/>
                <a:cs typeface="Cambria"/>
              </a:rPr>
              <a:t>constants</a:t>
            </a:r>
            <a:r>
              <a:rPr sz="1600" spc="75" dirty="0">
                <a:solidFill>
                  <a:srgbClr val="FFFFFF"/>
                </a:solidFill>
                <a:latin typeface="Cambria"/>
                <a:cs typeface="Cambria"/>
              </a:rPr>
              <a:t> </a:t>
            </a:r>
            <a:r>
              <a:rPr sz="1600" spc="-5" dirty="0">
                <a:solidFill>
                  <a:srgbClr val="FFFFFF"/>
                </a:solidFill>
                <a:latin typeface="Cambria"/>
                <a:cs typeface="Cambria"/>
              </a:rPr>
              <a:t>with</a:t>
            </a:r>
            <a:r>
              <a:rPr sz="1600" spc="50" dirty="0">
                <a:solidFill>
                  <a:srgbClr val="FFFFFF"/>
                </a:solidFill>
                <a:latin typeface="Cambria"/>
                <a:cs typeface="Cambria"/>
              </a:rPr>
              <a:t> </a:t>
            </a:r>
            <a:r>
              <a:rPr sz="1600" spc="65" dirty="0">
                <a:solidFill>
                  <a:srgbClr val="FFFFFF"/>
                </a:solidFill>
                <a:latin typeface="Cambria"/>
                <a:cs typeface="Cambria"/>
              </a:rPr>
              <a:t>a </a:t>
            </a:r>
            <a:r>
              <a:rPr sz="1600" spc="-335" dirty="0">
                <a:solidFill>
                  <a:srgbClr val="FFFFFF"/>
                </a:solidFill>
                <a:latin typeface="Cambria"/>
                <a:cs typeface="Cambria"/>
              </a:rPr>
              <a:t> </a:t>
            </a:r>
            <a:r>
              <a:rPr sz="1600" spc="75" dirty="0">
                <a:solidFill>
                  <a:srgbClr val="FFFFFF"/>
                </a:solidFill>
                <a:latin typeface="Cambria"/>
                <a:cs typeface="Cambria"/>
              </a:rPr>
              <a:t>comma.</a:t>
            </a:r>
            <a:r>
              <a:rPr sz="1600" spc="-65" dirty="0">
                <a:solidFill>
                  <a:srgbClr val="FFFFFF"/>
                </a:solidFill>
                <a:latin typeface="Cambria"/>
                <a:cs typeface="Cambria"/>
              </a:rPr>
              <a:t> </a:t>
            </a:r>
            <a:r>
              <a:rPr sz="1600" spc="45" dirty="0">
                <a:solidFill>
                  <a:srgbClr val="FFFFFF"/>
                </a:solidFill>
                <a:latin typeface="Cambria"/>
                <a:cs typeface="Cambria"/>
              </a:rPr>
              <a:t>Note</a:t>
            </a:r>
            <a:r>
              <a:rPr sz="1600" spc="50" dirty="0">
                <a:solidFill>
                  <a:srgbClr val="FFFFFF"/>
                </a:solidFill>
                <a:latin typeface="Cambria"/>
                <a:cs typeface="Cambria"/>
              </a:rPr>
              <a:t> </a:t>
            </a:r>
            <a:r>
              <a:rPr sz="1600" spc="-10" dirty="0">
                <a:solidFill>
                  <a:srgbClr val="FFFFFF"/>
                </a:solidFill>
                <a:latin typeface="Cambria"/>
                <a:cs typeface="Cambria"/>
              </a:rPr>
              <a:t>that</a:t>
            </a:r>
            <a:r>
              <a:rPr sz="1600" spc="50" dirty="0">
                <a:solidFill>
                  <a:srgbClr val="FFFFFF"/>
                </a:solidFill>
                <a:latin typeface="Cambria"/>
                <a:cs typeface="Cambria"/>
              </a:rPr>
              <a:t> </a:t>
            </a:r>
            <a:r>
              <a:rPr sz="1600" spc="30" dirty="0">
                <a:solidFill>
                  <a:srgbClr val="FFFFFF"/>
                </a:solidFill>
                <a:latin typeface="Cambria"/>
                <a:cs typeface="Cambria"/>
              </a:rPr>
              <a:t>they</a:t>
            </a:r>
            <a:r>
              <a:rPr sz="1600" spc="55" dirty="0">
                <a:solidFill>
                  <a:srgbClr val="FFFFFF"/>
                </a:solidFill>
                <a:latin typeface="Cambria"/>
                <a:cs typeface="Cambria"/>
              </a:rPr>
              <a:t> </a:t>
            </a:r>
            <a:r>
              <a:rPr sz="1600" spc="45" dirty="0">
                <a:solidFill>
                  <a:srgbClr val="FFFFFF"/>
                </a:solidFill>
                <a:latin typeface="Cambria"/>
                <a:cs typeface="Cambria"/>
              </a:rPr>
              <a:t>should</a:t>
            </a:r>
            <a:r>
              <a:rPr sz="1600" spc="50" dirty="0">
                <a:solidFill>
                  <a:srgbClr val="FFFFFF"/>
                </a:solidFill>
                <a:latin typeface="Cambria"/>
                <a:cs typeface="Cambria"/>
              </a:rPr>
              <a:t> </a:t>
            </a:r>
            <a:r>
              <a:rPr sz="1600" spc="140" dirty="0">
                <a:solidFill>
                  <a:srgbClr val="FFFFFF"/>
                </a:solidFill>
                <a:latin typeface="Cambria"/>
                <a:cs typeface="Cambria"/>
              </a:rPr>
              <a:t>be</a:t>
            </a:r>
            <a:r>
              <a:rPr sz="1600" spc="50" dirty="0">
                <a:solidFill>
                  <a:srgbClr val="FFFFFF"/>
                </a:solidFill>
                <a:latin typeface="Cambria"/>
                <a:cs typeface="Cambria"/>
              </a:rPr>
              <a:t> </a:t>
            </a:r>
            <a:r>
              <a:rPr sz="1600" spc="20" dirty="0">
                <a:solidFill>
                  <a:srgbClr val="FFFFFF"/>
                </a:solidFill>
                <a:latin typeface="Cambria"/>
                <a:cs typeface="Cambria"/>
              </a:rPr>
              <a:t>in</a:t>
            </a:r>
            <a:r>
              <a:rPr sz="1600" spc="45" dirty="0">
                <a:solidFill>
                  <a:srgbClr val="FFFFFF"/>
                </a:solidFill>
                <a:latin typeface="Cambria"/>
                <a:cs typeface="Cambria"/>
              </a:rPr>
              <a:t> </a:t>
            </a:r>
            <a:r>
              <a:rPr sz="1600" spc="70" dirty="0">
                <a:solidFill>
                  <a:srgbClr val="FFFFFF"/>
                </a:solidFill>
                <a:latin typeface="Cambria"/>
                <a:cs typeface="Cambria"/>
              </a:rPr>
              <a:t>uppercase</a:t>
            </a:r>
            <a:r>
              <a:rPr sz="1600" spc="65" dirty="0">
                <a:solidFill>
                  <a:srgbClr val="FFFFFF"/>
                </a:solidFill>
                <a:latin typeface="Cambria"/>
                <a:cs typeface="Cambria"/>
              </a:rPr>
              <a:t> </a:t>
            </a:r>
            <a:r>
              <a:rPr sz="1600" spc="30" dirty="0">
                <a:solidFill>
                  <a:srgbClr val="FFFFFF"/>
                </a:solidFill>
                <a:latin typeface="Cambria"/>
                <a:cs typeface="Cambria"/>
              </a:rPr>
              <a:t>letters:</a:t>
            </a:r>
            <a:endParaRPr sz="1600" dirty="0">
              <a:latin typeface="Cambria"/>
              <a:cs typeface="Cambria"/>
            </a:endParaRPr>
          </a:p>
          <a:p>
            <a:pPr algn="l">
              <a:lnSpc>
                <a:spcPct val="100000"/>
              </a:lnSpc>
            </a:pPr>
            <a:endParaRPr sz="1800" dirty="0">
              <a:latin typeface="Cambria"/>
              <a:cs typeface="Cambria"/>
            </a:endParaRPr>
          </a:p>
          <a:p>
            <a:pPr algn="l">
              <a:lnSpc>
                <a:spcPct val="100000"/>
              </a:lnSpc>
              <a:spcBef>
                <a:spcPts val="50"/>
              </a:spcBef>
            </a:pPr>
            <a:endParaRPr sz="2150" dirty="0">
              <a:latin typeface="Cambria"/>
              <a:cs typeface="Cambria"/>
            </a:endParaRPr>
          </a:p>
        </p:txBody>
      </p:sp>
      <p:grpSp>
        <p:nvGrpSpPr>
          <p:cNvPr id="4" name="object 4"/>
          <p:cNvGrpSpPr/>
          <p:nvPr/>
        </p:nvGrpSpPr>
        <p:grpSpPr>
          <a:xfrm>
            <a:off x="483108" y="3393947"/>
            <a:ext cx="7762240" cy="2715895"/>
            <a:chOff x="483108" y="3393947"/>
            <a:chExt cx="7762240" cy="2715895"/>
          </a:xfrm>
        </p:grpSpPr>
        <p:pic>
          <p:nvPicPr>
            <p:cNvPr id="5" name="object 5"/>
            <p:cNvPicPr/>
            <p:nvPr/>
          </p:nvPicPr>
          <p:blipFill>
            <a:blip r:embed="rId2" cstate="print"/>
            <a:stretch>
              <a:fillRect/>
            </a:stretch>
          </p:blipFill>
          <p:spPr>
            <a:xfrm>
              <a:off x="4091940" y="3393947"/>
              <a:ext cx="4152900" cy="2715767"/>
            </a:xfrm>
            <a:prstGeom prst="rect">
              <a:avLst/>
            </a:prstGeom>
          </p:spPr>
        </p:pic>
        <p:pic>
          <p:nvPicPr>
            <p:cNvPr id="6" name="object 6"/>
            <p:cNvPicPr/>
            <p:nvPr/>
          </p:nvPicPr>
          <p:blipFill>
            <a:blip r:embed="rId3" cstate="print"/>
            <a:stretch>
              <a:fillRect/>
            </a:stretch>
          </p:blipFill>
          <p:spPr>
            <a:xfrm>
              <a:off x="483108" y="4165091"/>
              <a:ext cx="3140964" cy="1063752"/>
            </a:xfrm>
            <a:prstGeom prst="rect">
              <a:avLst/>
            </a:prstGeom>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7887" y="941832"/>
            <a:ext cx="11212067" cy="5180076"/>
          </a:xfrm>
          <a:prstGeom prst="rect">
            <a:avLst/>
          </a:prstGeom>
        </p:spPr>
      </p:pic>
      <p:sp>
        <p:nvSpPr>
          <p:cNvPr id="3" name="object 3"/>
          <p:cNvSpPr txBox="1">
            <a:spLocks noGrp="1"/>
          </p:cNvSpPr>
          <p:nvPr>
            <p:ph type="title"/>
          </p:nvPr>
        </p:nvSpPr>
        <p:spPr>
          <a:xfrm>
            <a:off x="5271896" y="320751"/>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1896" y="320751"/>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pic>
        <p:nvPicPr>
          <p:cNvPr id="3" name="object 3"/>
          <p:cNvPicPr/>
          <p:nvPr/>
        </p:nvPicPr>
        <p:blipFill>
          <a:blip r:embed="rId2" cstate="print"/>
          <a:stretch>
            <a:fillRect/>
          </a:stretch>
        </p:blipFill>
        <p:spPr>
          <a:xfrm>
            <a:off x="2020823" y="873252"/>
            <a:ext cx="7720583" cy="535228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17447"/>
            <a:ext cx="12192000" cy="5941060"/>
            <a:chOff x="0" y="917447"/>
            <a:chExt cx="12192000" cy="5941060"/>
          </a:xfrm>
        </p:grpSpPr>
        <p:pic>
          <p:nvPicPr>
            <p:cNvPr id="3" name="object 3"/>
            <p:cNvPicPr/>
            <p:nvPr/>
          </p:nvPicPr>
          <p:blipFill>
            <a:blip r:embed="rId2" cstate="print"/>
            <a:stretch>
              <a:fillRect/>
            </a:stretch>
          </p:blipFill>
          <p:spPr>
            <a:xfrm>
              <a:off x="1249680" y="917447"/>
              <a:ext cx="7673340" cy="4320540"/>
            </a:xfrm>
            <a:prstGeom prst="rect">
              <a:avLst/>
            </a:prstGeom>
          </p:spPr>
        </p:pic>
        <p:pic>
          <p:nvPicPr>
            <p:cNvPr id="4" name="object 4"/>
            <p:cNvPicPr/>
            <p:nvPr/>
          </p:nvPicPr>
          <p:blipFill>
            <a:blip r:embed="rId3" cstate="print"/>
            <a:stretch>
              <a:fillRect/>
            </a:stretch>
          </p:blipFill>
          <p:spPr>
            <a:xfrm>
              <a:off x="1249680" y="5384291"/>
              <a:ext cx="7699248" cy="1293876"/>
            </a:xfrm>
            <a:prstGeom prst="rect">
              <a:avLst/>
            </a:prstGeom>
          </p:spPr>
        </p:pic>
      </p:grpSp>
      <p:sp>
        <p:nvSpPr>
          <p:cNvPr id="5" name="object 5"/>
          <p:cNvSpPr txBox="1">
            <a:spLocks noGrp="1"/>
          </p:cNvSpPr>
          <p:nvPr>
            <p:ph type="title"/>
          </p:nvPr>
        </p:nvSpPr>
        <p:spPr>
          <a:xfrm>
            <a:off x="5271896" y="199466"/>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7997"/>
            <a:chOff x="0" y="0"/>
            <a:chExt cx="12192000" cy="6857997"/>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0"/>
              <a:ext cx="12192000" cy="6857997"/>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16688" y="-85060"/>
            <a:ext cx="13301330" cy="7176976"/>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321563" y="0"/>
              <a:ext cx="11548872" cy="6857997"/>
            </a:xfrm>
            <a:prstGeom prst="rect">
              <a:avLst/>
            </a:prstGeom>
          </p:spPr>
        </p:pic>
        <p:pic>
          <p:nvPicPr>
            <p:cNvPr id="5" name="object 5"/>
            <p:cNvPicPr/>
            <p:nvPr/>
          </p:nvPicPr>
          <p:blipFill>
            <a:blip r:embed="rId3" cstate="print"/>
            <a:stretch>
              <a:fillRect/>
            </a:stretch>
          </p:blipFill>
          <p:spPr>
            <a:xfrm>
              <a:off x="502919" y="4611622"/>
              <a:ext cx="4250436" cy="2125978"/>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46531" y="1356360"/>
            <a:ext cx="4675632" cy="2171700"/>
          </a:xfrm>
          <a:prstGeom prst="rect">
            <a:avLst/>
          </a:prstGeom>
        </p:spPr>
      </p:pic>
      <p:sp>
        <p:nvSpPr>
          <p:cNvPr id="3" name="object 3"/>
          <p:cNvSpPr txBox="1">
            <a:spLocks noGrp="1"/>
          </p:cNvSpPr>
          <p:nvPr>
            <p:ph type="title"/>
          </p:nvPr>
        </p:nvSpPr>
        <p:spPr>
          <a:xfrm>
            <a:off x="5607558" y="1247394"/>
            <a:ext cx="6042660" cy="891540"/>
          </a:xfrm>
          <a:prstGeom prst="rect">
            <a:avLst/>
          </a:prstGeom>
          <a:ln w="19050">
            <a:solidFill>
              <a:srgbClr val="FA8B29"/>
            </a:solidFill>
          </a:ln>
        </p:spPr>
        <p:txBody>
          <a:bodyPr vert="horz" wrap="square" lIns="0" tIns="46990" rIns="0" bIns="0" rtlCol="0">
            <a:spAutoFit/>
          </a:bodyPr>
          <a:lstStyle/>
          <a:p>
            <a:pPr marL="91440" marR="299720">
              <a:lnSpc>
                <a:spcPct val="100000"/>
              </a:lnSpc>
              <a:spcBef>
                <a:spcPts val="370"/>
              </a:spcBef>
            </a:pPr>
            <a:r>
              <a:rPr sz="1200" spc="-5" dirty="0">
                <a:solidFill>
                  <a:srgbClr val="FFFFFF"/>
                </a:solidFill>
                <a:latin typeface="Verdana"/>
                <a:cs typeface="Verdana"/>
              </a:rPr>
              <a:t>The</a:t>
            </a:r>
            <a:r>
              <a:rPr sz="1200" dirty="0">
                <a:solidFill>
                  <a:srgbClr val="FFFFFF"/>
                </a:solidFill>
                <a:latin typeface="Verdana"/>
                <a:cs typeface="Verdana"/>
              </a:rPr>
              <a:t> </a:t>
            </a:r>
            <a:r>
              <a:rPr sz="1200" spc="-15" dirty="0">
                <a:solidFill>
                  <a:srgbClr val="FFFFFF"/>
                </a:solidFill>
                <a:latin typeface="Verdana"/>
                <a:cs typeface="Verdana"/>
              </a:rPr>
              <a:t>Java</a:t>
            </a:r>
            <a:r>
              <a:rPr sz="1200" spc="15" dirty="0">
                <a:solidFill>
                  <a:srgbClr val="FFFFFF"/>
                </a:solidFill>
                <a:latin typeface="Verdana"/>
                <a:cs typeface="Verdana"/>
              </a:rPr>
              <a:t> </a:t>
            </a:r>
            <a:r>
              <a:rPr sz="1200" spc="-5" dirty="0">
                <a:solidFill>
                  <a:srgbClr val="FFFFFF"/>
                </a:solidFill>
                <a:latin typeface="Verdana"/>
                <a:cs typeface="Verdana"/>
              </a:rPr>
              <a:t>programming</a:t>
            </a:r>
            <a:r>
              <a:rPr sz="1200" spc="15" dirty="0">
                <a:solidFill>
                  <a:srgbClr val="FFFFFF"/>
                </a:solidFill>
                <a:latin typeface="Verdana"/>
                <a:cs typeface="Verdana"/>
              </a:rPr>
              <a:t> </a:t>
            </a:r>
            <a:r>
              <a:rPr sz="1200" spc="-5" dirty="0">
                <a:solidFill>
                  <a:srgbClr val="FFFFFF"/>
                </a:solidFill>
                <a:latin typeface="Verdana"/>
                <a:cs typeface="Verdana"/>
              </a:rPr>
              <a:t>language</a:t>
            </a:r>
            <a:r>
              <a:rPr sz="1200" spc="35" dirty="0">
                <a:solidFill>
                  <a:srgbClr val="FFFFFF"/>
                </a:solidFill>
                <a:latin typeface="Verdana"/>
                <a:cs typeface="Verdana"/>
              </a:rPr>
              <a:t> </a:t>
            </a:r>
            <a:r>
              <a:rPr sz="1200" spc="-25" dirty="0">
                <a:solidFill>
                  <a:srgbClr val="FFFFFF"/>
                </a:solidFill>
                <a:latin typeface="Verdana"/>
                <a:cs typeface="Verdana"/>
              </a:rPr>
              <a:t>compiler,</a:t>
            </a:r>
            <a:r>
              <a:rPr sz="1200" spc="10" dirty="0">
                <a:solidFill>
                  <a:srgbClr val="FFFFFF"/>
                </a:solidFill>
                <a:latin typeface="Verdana"/>
                <a:cs typeface="Verdana"/>
              </a:rPr>
              <a:t> </a:t>
            </a:r>
            <a:r>
              <a:rPr sz="1600" spc="-15" dirty="0">
                <a:solidFill>
                  <a:srgbClr val="FFFFFF"/>
                </a:solidFill>
                <a:latin typeface="Verdana"/>
                <a:cs typeface="Verdana"/>
              </a:rPr>
              <a:t>javac</a:t>
            </a:r>
            <a:r>
              <a:rPr sz="1200" spc="-15" dirty="0">
                <a:solidFill>
                  <a:srgbClr val="FFFFFF"/>
                </a:solidFill>
                <a:latin typeface="Verdana"/>
                <a:cs typeface="Verdana"/>
              </a:rPr>
              <a:t>,</a:t>
            </a:r>
            <a:r>
              <a:rPr sz="1200" spc="15" dirty="0">
                <a:solidFill>
                  <a:srgbClr val="FFFFFF"/>
                </a:solidFill>
                <a:latin typeface="Verdana"/>
                <a:cs typeface="Verdana"/>
              </a:rPr>
              <a:t> </a:t>
            </a:r>
            <a:r>
              <a:rPr sz="1200" dirty="0">
                <a:solidFill>
                  <a:srgbClr val="FFFFFF"/>
                </a:solidFill>
                <a:latin typeface="Verdana"/>
                <a:cs typeface="Verdana"/>
              </a:rPr>
              <a:t>reads</a:t>
            </a:r>
            <a:r>
              <a:rPr sz="1200" spc="5" dirty="0">
                <a:solidFill>
                  <a:srgbClr val="FFFFFF"/>
                </a:solidFill>
                <a:latin typeface="Verdana"/>
                <a:cs typeface="Verdana"/>
              </a:rPr>
              <a:t> </a:t>
            </a:r>
            <a:r>
              <a:rPr sz="1200" dirty="0">
                <a:solidFill>
                  <a:srgbClr val="FFFFFF"/>
                </a:solidFill>
                <a:latin typeface="Verdana"/>
                <a:cs typeface="Verdana"/>
              </a:rPr>
              <a:t>source</a:t>
            </a:r>
            <a:r>
              <a:rPr sz="1200" spc="-10" dirty="0">
                <a:solidFill>
                  <a:srgbClr val="FFFFFF"/>
                </a:solidFill>
                <a:latin typeface="Verdana"/>
                <a:cs typeface="Verdana"/>
              </a:rPr>
              <a:t> files </a:t>
            </a:r>
            <a:r>
              <a:rPr sz="1200" spc="-5" dirty="0">
                <a:solidFill>
                  <a:srgbClr val="FFFFFF"/>
                </a:solidFill>
                <a:latin typeface="Verdana"/>
                <a:cs typeface="Verdana"/>
              </a:rPr>
              <a:t> written</a:t>
            </a:r>
            <a:r>
              <a:rPr sz="1200" spc="10" dirty="0">
                <a:solidFill>
                  <a:srgbClr val="FFFFFF"/>
                </a:solidFill>
                <a:latin typeface="Verdana"/>
                <a:cs typeface="Verdana"/>
              </a:rPr>
              <a:t> </a:t>
            </a:r>
            <a:r>
              <a:rPr sz="1200" spc="-5" dirty="0">
                <a:solidFill>
                  <a:srgbClr val="FFFFFF"/>
                </a:solidFill>
                <a:latin typeface="Verdana"/>
                <a:cs typeface="Verdana"/>
              </a:rPr>
              <a:t>in</a:t>
            </a:r>
            <a:r>
              <a:rPr sz="1200" dirty="0">
                <a:solidFill>
                  <a:srgbClr val="FFFFFF"/>
                </a:solidFill>
                <a:latin typeface="Verdana"/>
                <a:cs typeface="Verdana"/>
              </a:rPr>
              <a:t> </a:t>
            </a:r>
            <a:r>
              <a:rPr sz="1200" spc="-5" dirty="0">
                <a:solidFill>
                  <a:srgbClr val="FFFFFF"/>
                </a:solidFill>
                <a:latin typeface="Verdana"/>
                <a:cs typeface="Verdana"/>
              </a:rPr>
              <a:t>the</a:t>
            </a:r>
            <a:r>
              <a:rPr sz="1200" spc="10" dirty="0">
                <a:solidFill>
                  <a:srgbClr val="FFFFFF"/>
                </a:solidFill>
                <a:latin typeface="Verdana"/>
                <a:cs typeface="Verdana"/>
              </a:rPr>
              <a:t> </a:t>
            </a:r>
            <a:r>
              <a:rPr sz="1200" spc="-15" dirty="0">
                <a:solidFill>
                  <a:srgbClr val="FFFFFF"/>
                </a:solidFill>
                <a:latin typeface="Verdana"/>
                <a:cs typeface="Verdana"/>
              </a:rPr>
              <a:t>Java</a:t>
            </a:r>
            <a:r>
              <a:rPr sz="1200" spc="15" dirty="0">
                <a:solidFill>
                  <a:srgbClr val="FFFFFF"/>
                </a:solidFill>
                <a:latin typeface="Verdana"/>
                <a:cs typeface="Verdana"/>
              </a:rPr>
              <a:t> </a:t>
            </a:r>
            <a:r>
              <a:rPr sz="1200" spc="-5" dirty="0">
                <a:solidFill>
                  <a:srgbClr val="FFFFFF"/>
                </a:solidFill>
                <a:latin typeface="Verdana"/>
                <a:cs typeface="Verdana"/>
              </a:rPr>
              <a:t>programming</a:t>
            </a:r>
            <a:r>
              <a:rPr sz="1200" spc="15" dirty="0">
                <a:solidFill>
                  <a:srgbClr val="FFFFFF"/>
                </a:solidFill>
                <a:latin typeface="Verdana"/>
                <a:cs typeface="Verdana"/>
              </a:rPr>
              <a:t> </a:t>
            </a:r>
            <a:r>
              <a:rPr sz="1200" spc="-5" dirty="0">
                <a:solidFill>
                  <a:srgbClr val="FFFFFF"/>
                </a:solidFill>
                <a:latin typeface="Verdana"/>
                <a:cs typeface="Verdana"/>
              </a:rPr>
              <a:t>language,</a:t>
            </a:r>
            <a:r>
              <a:rPr sz="1200" spc="20" dirty="0">
                <a:solidFill>
                  <a:srgbClr val="FFFFFF"/>
                </a:solidFill>
                <a:latin typeface="Verdana"/>
                <a:cs typeface="Verdana"/>
              </a:rPr>
              <a:t> </a:t>
            </a:r>
            <a:r>
              <a:rPr sz="1200" spc="-5" dirty="0">
                <a:solidFill>
                  <a:srgbClr val="FFFFFF"/>
                </a:solidFill>
                <a:latin typeface="Verdana"/>
                <a:cs typeface="Verdana"/>
              </a:rPr>
              <a:t>and</a:t>
            </a:r>
            <a:r>
              <a:rPr sz="1200" spc="15" dirty="0">
                <a:solidFill>
                  <a:srgbClr val="FFFFFF"/>
                </a:solidFill>
                <a:latin typeface="Verdana"/>
                <a:cs typeface="Verdana"/>
              </a:rPr>
              <a:t> </a:t>
            </a:r>
            <a:r>
              <a:rPr sz="1200" spc="-5" dirty="0">
                <a:solidFill>
                  <a:srgbClr val="FFFFFF"/>
                </a:solidFill>
                <a:latin typeface="Verdana"/>
                <a:cs typeface="Verdana"/>
              </a:rPr>
              <a:t>compiles them</a:t>
            </a:r>
            <a:r>
              <a:rPr sz="1200" dirty="0">
                <a:solidFill>
                  <a:srgbClr val="FFFFFF"/>
                </a:solidFill>
                <a:latin typeface="Verdana"/>
                <a:cs typeface="Verdana"/>
              </a:rPr>
              <a:t> </a:t>
            </a:r>
            <a:r>
              <a:rPr sz="1200" spc="-5" dirty="0">
                <a:solidFill>
                  <a:srgbClr val="FFFFFF"/>
                </a:solidFill>
                <a:latin typeface="Verdana"/>
                <a:cs typeface="Verdana"/>
              </a:rPr>
              <a:t>into </a:t>
            </a:r>
            <a:r>
              <a:rPr sz="1200" dirty="0">
                <a:solidFill>
                  <a:srgbClr val="FFFFFF"/>
                </a:solidFill>
                <a:latin typeface="Verdana"/>
                <a:cs typeface="Verdana"/>
              </a:rPr>
              <a:t> </a:t>
            </a:r>
            <a:r>
              <a:rPr sz="1200" spc="-5" dirty="0">
                <a:solidFill>
                  <a:srgbClr val="FFFFFF"/>
                </a:solidFill>
                <a:latin typeface="Verdana"/>
                <a:cs typeface="Verdana"/>
              </a:rPr>
              <a:t>bytecode</a:t>
            </a:r>
            <a:r>
              <a:rPr sz="1200" spc="5" dirty="0">
                <a:solidFill>
                  <a:srgbClr val="FFFFFF"/>
                </a:solidFill>
                <a:latin typeface="Verdana"/>
                <a:cs typeface="Verdana"/>
              </a:rPr>
              <a:t> </a:t>
            </a:r>
            <a:r>
              <a:rPr sz="1200" spc="-5" dirty="0">
                <a:solidFill>
                  <a:srgbClr val="FFFFFF"/>
                </a:solidFill>
                <a:latin typeface="Verdana"/>
                <a:cs typeface="Verdana"/>
              </a:rPr>
              <a:t>class</a:t>
            </a:r>
            <a:r>
              <a:rPr sz="1200" spc="20" dirty="0">
                <a:solidFill>
                  <a:srgbClr val="FFFFFF"/>
                </a:solidFill>
                <a:latin typeface="Verdana"/>
                <a:cs typeface="Verdana"/>
              </a:rPr>
              <a:t> </a:t>
            </a:r>
            <a:r>
              <a:rPr sz="1200" spc="-5" dirty="0">
                <a:solidFill>
                  <a:srgbClr val="FFFFFF"/>
                </a:solidFill>
                <a:latin typeface="Verdana"/>
                <a:cs typeface="Verdana"/>
              </a:rPr>
              <a:t>files,</a:t>
            </a:r>
            <a:r>
              <a:rPr sz="1200" dirty="0">
                <a:solidFill>
                  <a:srgbClr val="FFFFFF"/>
                </a:solidFill>
                <a:latin typeface="Verdana"/>
                <a:cs typeface="Verdana"/>
              </a:rPr>
              <a:t> </a:t>
            </a:r>
            <a:r>
              <a:rPr sz="1200" spc="-5" dirty="0">
                <a:solidFill>
                  <a:srgbClr val="FFFFFF"/>
                </a:solidFill>
                <a:latin typeface="Verdana"/>
                <a:cs typeface="Verdana"/>
              </a:rPr>
              <a:t>after</a:t>
            </a:r>
            <a:r>
              <a:rPr sz="1200" spc="15" dirty="0">
                <a:solidFill>
                  <a:srgbClr val="FFFFFF"/>
                </a:solidFill>
                <a:latin typeface="Verdana"/>
                <a:cs typeface="Verdana"/>
              </a:rPr>
              <a:t> </a:t>
            </a:r>
            <a:r>
              <a:rPr sz="1200" spc="-5" dirty="0">
                <a:solidFill>
                  <a:srgbClr val="FFFFFF"/>
                </a:solidFill>
                <a:latin typeface="Verdana"/>
                <a:cs typeface="Verdana"/>
              </a:rPr>
              <a:t>this</a:t>
            </a:r>
            <a:r>
              <a:rPr sz="1200" spc="15" dirty="0">
                <a:solidFill>
                  <a:srgbClr val="FFFFFF"/>
                </a:solidFill>
                <a:latin typeface="Verdana"/>
                <a:cs typeface="Verdana"/>
              </a:rPr>
              <a:t> </a:t>
            </a:r>
            <a:r>
              <a:rPr sz="1200" spc="-5" dirty="0">
                <a:solidFill>
                  <a:srgbClr val="FFFFFF"/>
                </a:solidFill>
                <a:latin typeface="Verdana"/>
                <a:cs typeface="Verdana"/>
              </a:rPr>
              <a:t>line</a:t>
            </a:r>
            <a:r>
              <a:rPr sz="1200" spc="20" dirty="0">
                <a:solidFill>
                  <a:srgbClr val="FFFFFF"/>
                </a:solidFill>
                <a:latin typeface="Verdana"/>
                <a:cs typeface="Verdana"/>
              </a:rPr>
              <a:t> </a:t>
            </a:r>
            <a:r>
              <a:rPr sz="1200" spc="-5" dirty="0">
                <a:solidFill>
                  <a:srgbClr val="FFFFFF"/>
                </a:solidFill>
                <a:latin typeface="Verdana"/>
                <a:cs typeface="Verdana"/>
              </a:rPr>
              <a:t>was</a:t>
            </a:r>
            <a:r>
              <a:rPr sz="1200" spc="10" dirty="0">
                <a:solidFill>
                  <a:srgbClr val="FFFFFF"/>
                </a:solidFill>
                <a:latin typeface="Verdana"/>
                <a:cs typeface="Verdana"/>
              </a:rPr>
              <a:t> </a:t>
            </a:r>
            <a:r>
              <a:rPr sz="1200" spc="-5" dirty="0">
                <a:solidFill>
                  <a:srgbClr val="FFFFFF"/>
                </a:solidFill>
                <a:latin typeface="Verdana"/>
                <a:cs typeface="Verdana"/>
              </a:rPr>
              <a:t>executed</a:t>
            </a:r>
            <a:r>
              <a:rPr sz="1200" dirty="0">
                <a:solidFill>
                  <a:srgbClr val="FFFFFF"/>
                </a:solidFill>
                <a:latin typeface="Verdana"/>
                <a:cs typeface="Verdana"/>
              </a:rPr>
              <a:t> </a:t>
            </a:r>
            <a:r>
              <a:rPr sz="1200" spc="-15" dirty="0">
                <a:solidFill>
                  <a:srgbClr val="FFFFFF"/>
                </a:solidFill>
                <a:latin typeface="Verdana"/>
                <a:cs typeface="Verdana"/>
              </a:rPr>
              <a:t>javac</a:t>
            </a:r>
            <a:r>
              <a:rPr sz="1200" spc="35" dirty="0">
                <a:solidFill>
                  <a:srgbClr val="FFFFFF"/>
                </a:solidFill>
                <a:latin typeface="Verdana"/>
                <a:cs typeface="Verdana"/>
              </a:rPr>
              <a:t> </a:t>
            </a:r>
            <a:r>
              <a:rPr sz="1200" spc="-5" dirty="0">
                <a:solidFill>
                  <a:srgbClr val="FFFFFF"/>
                </a:solidFill>
                <a:latin typeface="Verdana"/>
                <a:cs typeface="Verdana"/>
              </a:rPr>
              <a:t>created</a:t>
            </a:r>
            <a:r>
              <a:rPr sz="1200" dirty="0">
                <a:solidFill>
                  <a:srgbClr val="FFFFFF"/>
                </a:solidFill>
                <a:latin typeface="Verdana"/>
                <a:cs typeface="Verdana"/>
              </a:rPr>
              <a:t> </a:t>
            </a:r>
            <a:r>
              <a:rPr sz="1200" spc="-5" dirty="0">
                <a:solidFill>
                  <a:srgbClr val="FFFFFF"/>
                </a:solidFill>
                <a:latin typeface="Verdana"/>
                <a:cs typeface="Verdana"/>
              </a:rPr>
              <a:t>Hello.class </a:t>
            </a:r>
            <a:r>
              <a:rPr sz="1200" spc="-405" dirty="0">
                <a:solidFill>
                  <a:srgbClr val="FFFFFF"/>
                </a:solidFill>
                <a:latin typeface="Verdana"/>
                <a:cs typeface="Verdana"/>
              </a:rPr>
              <a:t> </a:t>
            </a:r>
            <a:r>
              <a:rPr sz="1200" spc="-5" dirty="0">
                <a:solidFill>
                  <a:srgbClr val="FFFFFF"/>
                </a:solidFill>
                <a:latin typeface="Verdana"/>
                <a:cs typeface="Verdana"/>
              </a:rPr>
              <a:t>file.</a:t>
            </a:r>
            <a:endParaRPr sz="1200">
              <a:latin typeface="Verdana"/>
              <a:cs typeface="Verdana"/>
            </a:endParaRPr>
          </a:p>
        </p:txBody>
      </p:sp>
      <p:sp>
        <p:nvSpPr>
          <p:cNvPr id="4" name="object 4"/>
          <p:cNvSpPr txBox="1"/>
          <p:nvPr/>
        </p:nvSpPr>
        <p:spPr>
          <a:xfrm>
            <a:off x="5612129" y="2202942"/>
            <a:ext cx="6327775" cy="708660"/>
          </a:xfrm>
          <a:prstGeom prst="rect">
            <a:avLst/>
          </a:prstGeom>
          <a:ln w="19050">
            <a:solidFill>
              <a:srgbClr val="FA8B29"/>
            </a:solidFill>
          </a:ln>
        </p:spPr>
        <p:txBody>
          <a:bodyPr vert="horz" wrap="square" lIns="0" tIns="46355" rIns="0" bIns="0" rtlCol="0">
            <a:spAutoFit/>
          </a:bodyPr>
          <a:lstStyle/>
          <a:p>
            <a:pPr marL="91440" marR="197485">
              <a:lnSpc>
                <a:spcPct val="100000"/>
              </a:lnSpc>
              <a:spcBef>
                <a:spcPts val="365"/>
              </a:spcBef>
            </a:pPr>
            <a:r>
              <a:rPr sz="1200" spc="-5" dirty="0">
                <a:solidFill>
                  <a:srgbClr val="FFFFFF"/>
                </a:solidFill>
                <a:latin typeface="Verdana"/>
                <a:cs typeface="Verdana"/>
              </a:rPr>
              <a:t>The</a:t>
            </a:r>
            <a:r>
              <a:rPr sz="1200" dirty="0">
                <a:solidFill>
                  <a:srgbClr val="FFFFFF"/>
                </a:solidFill>
                <a:latin typeface="Verdana"/>
                <a:cs typeface="Verdana"/>
              </a:rPr>
              <a:t> </a:t>
            </a:r>
            <a:r>
              <a:rPr sz="1600" spc="-15" dirty="0">
                <a:solidFill>
                  <a:srgbClr val="FFFFFF"/>
                </a:solidFill>
                <a:latin typeface="Verdana"/>
                <a:cs typeface="Verdana"/>
              </a:rPr>
              <a:t>java</a:t>
            </a:r>
            <a:r>
              <a:rPr sz="1600" spc="-130" dirty="0">
                <a:solidFill>
                  <a:srgbClr val="FFFFFF"/>
                </a:solidFill>
                <a:latin typeface="Verdana"/>
                <a:cs typeface="Verdana"/>
              </a:rPr>
              <a:t> </a:t>
            </a:r>
            <a:r>
              <a:rPr sz="1200" spc="-5" dirty="0">
                <a:solidFill>
                  <a:srgbClr val="FFFFFF"/>
                </a:solidFill>
                <a:latin typeface="Verdana"/>
                <a:cs typeface="Verdana"/>
              </a:rPr>
              <a:t>command</a:t>
            </a:r>
            <a:r>
              <a:rPr sz="1200" spc="10" dirty="0">
                <a:solidFill>
                  <a:srgbClr val="FFFFFF"/>
                </a:solidFill>
                <a:latin typeface="Verdana"/>
                <a:cs typeface="Verdana"/>
              </a:rPr>
              <a:t> </a:t>
            </a:r>
            <a:r>
              <a:rPr sz="1200" spc="-5" dirty="0">
                <a:solidFill>
                  <a:srgbClr val="FFFFFF"/>
                </a:solidFill>
                <a:latin typeface="Verdana"/>
                <a:cs typeface="Verdana"/>
              </a:rPr>
              <a:t>starts</a:t>
            </a:r>
            <a:r>
              <a:rPr sz="1200" spc="15" dirty="0">
                <a:solidFill>
                  <a:srgbClr val="FFFFFF"/>
                </a:solidFill>
                <a:latin typeface="Verdana"/>
                <a:cs typeface="Verdana"/>
              </a:rPr>
              <a:t> </a:t>
            </a:r>
            <a:r>
              <a:rPr sz="1200" dirty="0">
                <a:solidFill>
                  <a:srgbClr val="FFFFFF"/>
                </a:solidFill>
                <a:latin typeface="Verdana"/>
                <a:cs typeface="Verdana"/>
              </a:rPr>
              <a:t>a</a:t>
            </a:r>
            <a:r>
              <a:rPr sz="1200" spc="5" dirty="0">
                <a:solidFill>
                  <a:srgbClr val="FFFFFF"/>
                </a:solidFill>
                <a:latin typeface="Verdana"/>
                <a:cs typeface="Verdana"/>
              </a:rPr>
              <a:t> </a:t>
            </a:r>
            <a:r>
              <a:rPr sz="1200" spc="-15" dirty="0">
                <a:solidFill>
                  <a:srgbClr val="FFFFFF"/>
                </a:solidFill>
                <a:latin typeface="Verdana"/>
                <a:cs typeface="Verdana"/>
              </a:rPr>
              <a:t>Java</a:t>
            </a:r>
            <a:r>
              <a:rPr sz="1200" spc="35" dirty="0">
                <a:solidFill>
                  <a:srgbClr val="FFFFFF"/>
                </a:solidFill>
                <a:latin typeface="Verdana"/>
                <a:cs typeface="Verdana"/>
              </a:rPr>
              <a:t> </a:t>
            </a:r>
            <a:r>
              <a:rPr sz="1200" spc="-5" dirty="0">
                <a:solidFill>
                  <a:srgbClr val="FFFFFF"/>
                </a:solidFill>
                <a:latin typeface="Verdana"/>
                <a:cs typeface="Verdana"/>
              </a:rPr>
              <a:t>application.</a:t>
            </a:r>
            <a:r>
              <a:rPr sz="1200" spc="20" dirty="0">
                <a:solidFill>
                  <a:srgbClr val="FFFFFF"/>
                </a:solidFill>
                <a:latin typeface="Verdana"/>
                <a:cs typeface="Verdana"/>
              </a:rPr>
              <a:t> </a:t>
            </a:r>
            <a:r>
              <a:rPr sz="1200" dirty="0">
                <a:solidFill>
                  <a:srgbClr val="FFFFFF"/>
                </a:solidFill>
                <a:latin typeface="Verdana"/>
                <a:cs typeface="Verdana"/>
              </a:rPr>
              <a:t>It</a:t>
            </a:r>
            <a:r>
              <a:rPr sz="1200" spc="5" dirty="0">
                <a:solidFill>
                  <a:srgbClr val="FFFFFF"/>
                </a:solidFill>
                <a:latin typeface="Verdana"/>
                <a:cs typeface="Verdana"/>
              </a:rPr>
              <a:t> </a:t>
            </a:r>
            <a:r>
              <a:rPr sz="1200" spc="-5" dirty="0">
                <a:solidFill>
                  <a:srgbClr val="FFFFFF"/>
                </a:solidFill>
                <a:latin typeface="Verdana"/>
                <a:cs typeface="Verdana"/>
              </a:rPr>
              <a:t>does this</a:t>
            </a:r>
            <a:r>
              <a:rPr sz="1200" dirty="0">
                <a:solidFill>
                  <a:srgbClr val="FFFFFF"/>
                </a:solidFill>
                <a:latin typeface="Verdana"/>
                <a:cs typeface="Verdana"/>
              </a:rPr>
              <a:t> </a:t>
            </a:r>
            <a:r>
              <a:rPr sz="1200" spc="-5" dirty="0">
                <a:solidFill>
                  <a:srgbClr val="FFFFFF"/>
                </a:solidFill>
                <a:latin typeface="Verdana"/>
                <a:cs typeface="Verdana"/>
              </a:rPr>
              <a:t>by</a:t>
            </a:r>
            <a:r>
              <a:rPr sz="1200" spc="10" dirty="0">
                <a:solidFill>
                  <a:srgbClr val="FFFFFF"/>
                </a:solidFill>
                <a:latin typeface="Verdana"/>
                <a:cs typeface="Verdana"/>
              </a:rPr>
              <a:t> </a:t>
            </a:r>
            <a:r>
              <a:rPr sz="1200" spc="-5" dirty="0">
                <a:solidFill>
                  <a:srgbClr val="FFFFFF"/>
                </a:solidFill>
                <a:latin typeface="Verdana"/>
                <a:cs typeface="Verdana"/>
              </a:rPr>
              <a:t>starting</a:t>
            </a:r>
            <a:r>
              <a:rPr sz="1200" spc="25" dirty="0">
                <a:solidFill>
                  <a:srgbClr val="FFFFFF"/>
                </a:solidFill>
                <a:latin typeface="Verdana"/>
                <a:cs typeface="Verdana"/>
              </a:rPr>
              <a:t> </a:t>
            </a:r>
            <a:r>
              <a:rPr sz="1200" spc="-5" dirty="0">
                <a:solidFill>
                  <a:srgbClr val="FFFFFF"/>
                </a:solidFill>
                <a:latin typeface="Verdana"/>
                <a:cs typeface="Verdana"/>
              </a:rPr>
              <a:t>the</a:t>
            </a:r>
            <a:r>
              <a:rPr sz="1200" spc="15" dirty="0">
                <a:solidFill>
                  <a:srgbClr val="FFFFFF"/>
                </a:solidFill>
                <a:latin typeface="Verdana"/>
                <a:cs typeface="Verdana"/>
              </a:rPr>
              <a:t> </a:t>
            </a:r>
            <a:r>
              <a:rPr sz="1200" spc="-15" dirty="0">
                <a:solidFill>
                  <a:srgbClr val="FFFFFF"/>
                </a:solidFill>
                <a:latin typeface="Verdana"/>
                <a:cs typeface="Verdana"/>
              </a:rPr>
              <a:t>Java </a:t>
            </a:r>
            <a:r>
              <a:rPr sz="1200" spc="-409" dirty="0">
                <a:solidFill>
                  <a:srgbClr val="FFFFFF"/>
                </a:solidFill>
                <a:latin typeface="Verdana"/>
                <a:cs typeface="Verdana"/>
              </a:rPr>
              <a:t> </a:t>
            </a:r>
            <a:r>
              <a:rPr sz="1200" spc="-5" dirty="0">
                <a:solidFill>
                  <a:srgbClr val="FFFFFF"/>
                </a:solidFill>
                <a:latin typeface="Verdana"/>
                <a:cs typeface="Verdana"/>
              </a:rPr>
              <a:t>Virtual</a:t>
            </a:r>
            <a:r>
              <a:rPr sz="1200" spc="25" dirty="0">
                <a:solidFill>
                  <a:srgbClr val="FFFFFF"/>
                </a:solidFill>
                <a:latin typeface="Verdana"/>
                <a:cs typeface="Verdana"/>
              </a:rPr>
              <a:t> </a:t>
            </a:r>
            <a:r>
              <a:rPr sz="1200" spc="-5" dirty="0">
                <a:solidFill>
                  <a:srgbClr val="FFFFFF"/>
                </a:solidFill>
                <a:latin typeface="Verdana"/>
                <a:cs typeface="Verdana"/>
              </a:rPr>
              <a:t>Machine</a:t>
            </a:r>
            <a:r>
              <a:rPr sz="1200" spc="10" dirty="0">
                <a:solidFill>
                  <a:srgbClr val="FFFFFF"/>
                </a:solidFill>
                <a:latin typeface="Verdana"/>
                <a:cs typeface="Verdana"/>
              </a:rPr>
              <a:t> </a:t>
            </a:r>
            <a:r>
              <a:rPr sz="1200" spc="-5" dirty="0">
                <a:solidFill>
                  <a:srgbClr val="FFFFFF"/>
                </a:solidFill>
                <a:latin typeface="Verdana"/>
                <a:cs typeface="Verdana"/>
              </a:rPr>
              <a:t>(JVM),</a:t>
            </a:r>
            <a:r>
              <a:rPr sz="1200" spc="50" dirty="0">
                <a:solidFill>
                  <a:srgbClr val="FFFFFF"/>
                </a:solidFill>
                <a:latin typeface="Verdana"/>
                <a:cs typeface="Verdana"/>
              </a:rPr>
              <a:t> </a:t>
            </a:r>
            <a:r>
              <a:rPr sz="1200" spc="-10" dirty="0">
                <a:solidFill>
                  <a:srgbClr val="FFFFFF"/>
                </a:solidFill>
                <a:latin typeface="Verdana"/>
                <a:cs typeface="Verdana"/>
              </a:rPr>
              <a:t>loading</a:t>
            </a:r>
            <a:r>
              <a:rPr sz="1200" spc="15" dirty="0">
                <a:solidFill>
                  <a:srgbClr val="FFFFFF"/>
                </a:solidFill>
                <a:latin typeface="Verdana"/>
                <a:cs typeface="Verdana"/>
              </a:rPr>
              <a:t> </a:t>
            </a:r>
            <a:r>
              <a:rPr sz="1200" spc="-5" dirty="0">
                <a:solidFill>
                  <a:srgbClr val="FFFFFF"/>
                </a:solidFill>
                <a:latin typeface="Verdana"/>
                <a:cs typeface="Verdana"/>
              </a:rPr>
              <a:t>the</a:t>
            </a:r>
            <a:r>
              <a:rPr sz="1200" spc="10" dirty="0">
                <a:solidFill>
                  <a:srgbClr val="FFFFFF"/>
                </a:solidFill>
                <a:latin typeface="Verdana"/>
                <a:cs typeface="Verdana"/>
              </a:rPr>
              <a:t> </a:t>
            </a:r>
            <a:r>
              <a:rPr sz="1200" spc="-5" dirty="0">
                <a:solidFill>
                  <a:srgbClr val="FFFFFF"/>
                </a:solidFill>
                <a:latin typeface="Verdana"/>
                <a:cs typeface="Verdana"/>
              </a:rPr>
              <a:t>specified</a:t>
            </a:r>
            <a:r>
              <a:rPr sz="1200" spc="10" dirty="0">
                <a:solidFill>
                  <a:srgbClr val="FFFFFF"/>
                </a:solidFill>
                <a:latin typeface="Verdana"/>
                <a:cs typeface="Verdana"/>
              </a:rPr>
              <a:t> </a:t>
            </a:r>
            <a:r>
              <a:rPr sz="1200" spc="-5" dirty="0">
                <a:solidFill>
                  <a:srgbClr val="FFFFFF"/>
                </a:solidFill>
                <a:latin typeface="Verdana"/>
                <a:cs typeface="Verdana"/>
              </a:rPr>
              <a:t>class,</a:t>
            </a:r>
            <a:r>
              <a:rPr sz="1200" dirty="0">
                <a:solidFill>
                  <a:srgbClr val="FFFFFF"/>
                </a:solidFill>
                <a:latin typeface="Verdana"/>
                <a:cs typeface="Verdana"/>
              </a:rPr>
              <a:t> </a:t>
            </a:r>
            <a:r>
              <a:rPr sz="1200" spc="-5" dirty="0">
                <a:solidFill>
                  <a:srgbClr val="FFFFFF"/>
                </a:solidFill>
                <a:latin typeface="Verdana"/>
                <a:cs typeface="Verdana"/>
              </a:rPr>
              <a:t>and</a:t>
            </a:r>
            <a:r>
              <a:rPr sz="1200" spc="15" dirty="0">
                <a:solidFill>
                  <a:srgbClr val="FFFFFF"/>
                </a:solidFill>
                <a:latin typeface="Verdana"/>
                <a:cs typeface="Verdana"/>
              </a:rPr>
              <a:t> </a:t>
            </a:r>
            <a:r>
              <a:rPr sz="1200" spc="-5" dirty="0">
                <a:solidFill>
                  <a:srgbClr val="FFFFFF"/>
                </a:solidFill>
                <a:latin typeface="Verdana"/>
                <a:cs typeface="Verdana"/>
              </a:rPr>
              <a:t>calling</a:t>
            </a:r>
            <a:r>
              <a:rPr sz="1200" spc="15" dirty="0">
                <a:solidFill>
                  <a:srgbClr val="FFFFFF"/>
                </a:solidFill>
                <a:latin typeface="Verdana"/>
                <a:cs typeface="Verdana"/>
              </a:rPr>
              <a:t> </a:t>
            </a:r>
            <a:r>
              <a:rPr sz="1200" spc="-5" dirty="0">
                <a:solidFill>
                  <a:srgbClr val="FFFFFF"/>
                </a:solidFill>
                <a:latin typeface="Verdana"/>
                <a:cs typeface="Verdana"/>
              </a:rPr>
              <a:t>that</a:t>
            </a:r>
            <a:endParaRPr sz="1200">
              <a:latin typeface="Verdana"/>
              <a:cs typeface="Verdana"/>
            </a:endParaRPr>
          </a:p>
          <a:p>
            <a:pPr marL="91440">
              <a:lnSpc>
                <a:spcPct val="100000"/>
              </a:lnSpc>
              <a:spcBef>
                <a:spcPts val="5"/>
              </a:spcBef>
            </a:pPr>
            <a:r>
              <a:rPr sz="1200" spc="-5" dirty="0">
                <a:solidFill>
                  <a:srgbClr val="FFFFFF"/>
                </a:solidFill>
                <a:latin typeface="Verdana"/>
                <a:cs typeface="Verdana"/>
              </a:rPr>
              <a:t>class's</a:t>
            </a:r>
            <a:r>
              <a:rPr sz="1200" spc="-15" dirty="0">
                <a:solidFill>
                  <a:srgbClr val="FFFFFF"/>
                </a:solidFill>
                <a:latin typeface="Verdana"/>
                <a:cs typeface="Verdana"/>
              </a:rPr>
              <a:t> </a:t>
            </a:r>
            <a:r>
              <a:rPr sz="1200" spc="-5" dirty="0">
                <a:solidFill>
                  <a:srgbClr val="FFFFFF"/>
                </a:solidFill>
                <a:latin typeface="Verdana"/>
                <a:cs typeface="Verdana"/>
              </a:rPr>
              <a:t>main()</a:t>
            </a:r>
            <a:r>
              <a:rPr sz="1200" spc="10" dirty="0">
                <a:solidFill>
                  <a:srgbClr val="FFFFFF"/>
                </a:solidFill>
                <a:latin typeface="Verdana"/>
                <a:cs typeface="Verdana"/>
              </a:rPr>
              <a:t> </a:t>
            </a:r>
            <a:r>
              <a:rPr sz="1200" spc="-5" dirty="0">
                <a:solidFill>
                  <a:srgbClr val="FFFFFF"/>
                </a:solidFill>
                <a:latin typeface="Verdana"/>
                <a:cs typeface="Verdana"/>
              </a:rPr>
              <a:t>method.</a:t>
            </a:r>
            <a:endParaRPr sz="1200">
              <a:latin typeface="Verdana"/>
              <a:cs typeface="Verdana"/>
            </a:endParaRPr>
          </a:p>
        </p:txBody>
      </p:sp>
      <p:sp>
        <p:nvSpPr>
          <p:cNvPr id="5" name="object 5"/>
          <p:cNvSpPr/>
          <p:nvPr/>
        </p:nvSpPr>
        <p:spPr>
          <a:xfrm>
            <a:off x="4452366" y="1664207"/>
            <a:ext cx="1160780" cy="680085"/>
          </a:xfrm>
          <a:custGeom>
            <a:avLst/>
            <a:gdLst/>
            <a:ahLst/>
            <a:cxnLst/>
            <a:rect l="l" t="t" r="r" b="b"/>
            <a:pathLst>
              <a:path w="1160779" h="680085">
                <a:moveTo>
                  <a:pt x="1155573" y="57150"/>
                </a:moveTo>
                <a:lnTo>
                  <a:pt x="1117473" y="38100"/>
                </a:lnTo>
                <a:lnTo>
                  <a:pt x="1041273" y="0"/>
                </a:lnTo>
                <a:lnTo>
                  <a:pt x="1041273" y="38100"/>
                </a:lnTo>
                <a:lnTo>
                  <a:pt x="551688" y="38100"/>
                </a:lnTo>
                <a:lnTo>
                  <a:pt x="551688" y="76200"/>
                </a:lnTo>
                <a:lnTo>
                  <a:pt x="1041273" y="76200"/>
                </a:lnTo>
                <a:lnTo>
                  <a:pt x="1041273" y="114300"/>
                </a:lnTo>
                <a:lnTo>
                  <a:pt x="1117473" y="76200"/>
                </a:lnTo>
                <a:lnTo>
                  <a:pt x="1155573" y="57150"/>
                </a:lnTo>
                <a:close/>
              </a:path>
              <a:path w="1160779" h="680085">
                <a:moveTo>
                  <a:pt x="1160272" y="622554"/>
                </a:moveTo>
                <a:lnTo>
                  <a:pt x="1122172" y="603504"/>
                </a:lnTo>
                <a:lnTo>
                  <a:pt x="1045972" y="565404"/>
                </a:lnTo>
                <a:lnTo>
                  <a:pt x="1045972" y="603504"/>
                </a:lnTo>
                <a:lnTo>
                  <a:pt x="0" y="603504"/>
                </a:lnTo>
                <a:lnTo>
                  <a:pt x="0" y="641604"/>
                </a:lnTo>
                <a:lnTo>
                  <a:pt x="1045972" y="641604"/>
                </a:lnTo>
                <a:lnTo>
                  <a:pt x="1045972" y="679704"/>
                </a:lnTo>
                <a:lnTo>
                  <a:pt x="1122172" y="641604"/>
                </a:lnTo>
                <a:lnTo>
                  <a:pt x="1160272" y="622554"/>
                </a:lnTo>
                <a:close/>
              </a:path>
            </a:pathLst>
          </a:custGeom>
          <a:solidFill>
            <a:srgbClr val="FA8B29"/>
          </a:solidFill>
        </p:spPr>
        <p:txBody>
          <a:bodyPr wrap="square" lIns="0" tIns="0" rIns="0" bIns="0" rtlCol="0"/>
          <a:lstStyle/>
          <a:p>
            <a:endParaRPr/>
          </a:p>
        </p:txBody>
      </p:sp>
      <p:pic>
        <p:nvPicPr>
          <p:cNvPr id="6" name="object 6"/>
          <p:cNvPicPr/>
          <p:nvPr/>
        </p:nvPicPr>
        <p:blipFill>
          <a:blip r:embed="rId3" cstate="print"/>
          <a:stretch>
            <a:fillRect/>
          </a:stretch>
        </p:blipFill>
        <p:spPr>
          <a:xfrm>
            <a:off x="5689091" y="3429000"/>
            <a:ext cx="4183379" cy="26289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3349ACA-6906-ADC2-D795-D9D72D22A500}"/>
              </a:ext>
            </a:extLst>
          </p:cNvPr>
          <p:cNvSpPr>
            <a:spLocks noGrp="1"/>
          </p:cNvSpPr>
          <p:nvPr>
            <p:ph type="title"/>
          </p:nvPr>
        </p:nvSpPr>
        <p:spPr>
          <a:xfrm>
            <a:off x="4849495" y="290830"/>
            <a:ext cx="2493009" cy="513715"/>
          </a:xfrm>
        </p:spPr>
        <p:txBody>
          <a:bodyPr wrap="square">
            <a:normAutofit/>
          </a:bodyPr>
          <a:lstStyle/>
          <a:p>
            <a:r>
              <a:rPr lang="en-US" dirty="0"/>
              <a:t>JAVA vs C</a:t>
            </a:r>
          </a:p>
        </p:txBody>
      </p:sp>
      <p:pic>
        <p:nvPicPr>
          <p:cNvPr id="5122" name="Picture 2" descr="Comparison between C, C++ &amp; Java Programming Languages | Programação">
            <a:extLst>
              <a:ext uri="{FF2B5EF4-FFF2-40B4-BE49-F238E27FC236}">
                <a16:creationId xmlns:a16="http://schemas.microsoft.com/office/drawing/2014/main" id="{11DE56AE-6E4F-BCEC-7069-84CAF02CF97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241300" y="1068438"/>
            <a:ext cx="4908730" cy="50354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טבלה 1">
            <a:extLst>
              <a:ext uri="{FF2B5EF4-FFF2-40B4-BE49-F238E27FC236}">
                <a16:creationId xmlns:a16="http://schemas.microsoft.com/office/drawing/2014/main" id="{7486A6D1-5F53-1E76-BE67-D4318CC28974}"/>
              </a:ext>
            </a:extLst>
          </p:cNvPr>
          <p:cNvGraphicFramePr>
            <a:graphicFrameLocks noGrp="1"/>
          </p:cNvGraphicFramePr>
          <p:nvPr>
            <p:extLst>
              <p:ext uri="{D42A27DB-BD31-4B8C-83A1-F6EECF244321}">
                <p14:modId xmlns:p14="http://schemas.microsoft.com/office/powerpoint/2010/main" val="882588722"/>
              </p:ext>
            </p:extLst>
          </p:nvPr>
        </p:nvGraphicFramePr>
        <p:xfrm>
          <a:off x="6095999" y="1060534"/>
          <a:ext cx="6019802" cy="5344384"/>
        </p:xfrm>
        <a:graphic>
          <a:graphicData uri="http://schemas.openxmlformats.org/drawingml/2006/table">
            <a:tbl>
              <a:tblPr firstRow="1" bandRow="1">
                <a:tableStyleId>{69C7853C-536D-4A76-A0AE-DD22124D55A5}</a:tableStyleId>
              </a:tblPr>
              <a:tblGrid>
                <a:gridCol w="1465356">
                  <a:extLst>
                    <a:ext uri="{9D8B030D-6E8A-4147-A177-3AD203B41FA5}">
                      <a16:colId xmlns:a16="http://schemas.microsoft.com/office/drawing/2014/main" val="4134994673"/>
                    </a:ext>
                  </a:extLst>
                </a:gridCol>
                <a:gridCol w="2221794">
                  <a:extLst>
                    <a:ext uri="{9D8B030D-6E8A-4147-A177-3AD203B41FA5}">
                      <a16:colId xmlns:a16="http://schemas.microsoft.com/office/drawing/2014/main" val="1315758275"/>
                    </a:ext>
                  </a:extLst>
                </a:gridCol>
                <a:gridCol w="2332652">
                  <a:extLst>
                    <a:ext uri="{9D8B030D-6E8A-4147-A177-3AD203B41FA5}">
                      <a16:colId xmlns:a16="http://schemas.microsoft.com/office/drawing/2014/main" val="2912063222"/>
                    </a:ext>
                  </a:extLst>
                </a:gridCol>
              </a:tblGrid>
              <a:tr h="438150">
                <a:tc>
                  <a:txBody>
                    <a:bodyPr/>
                    <a:lstStyle/>
                    <a:p>
                      <a:pPr fontAlgn="b"/>
                      <a:r>
                        <a:rPr lang="en-US" sz="1200" b="1" cap="none" spc="0" dirty="0">
                          <a:solidFill>
                            <a:schemeClr val="tx1"/>
                          </a:solidFill>
                          <a:effectLst/>
                        </a:rPr>
                        <a:t>Aspect</a:t>
                      </a:r>
                    </a:p>
                  </a:txBody>
                  <a:tcPr marL="75193" marR="9046" marT="57841" marB="57841" anchor="ctr"/>
                </a:tc>
                <a:tc>
                  <a:txBody>
                    <a:bodyPr/>
                    <a:lstStyle/>
                    <a:p>
                      <a:pPr fontAlgn="b"/>
                      <a:r>
                        <a:rPr lang="en-US" sz="1200" b="1" cap="none" spc="0" dirty="0">
                          <a:solidFill>
                            <a:schemeClr val="tx1"/>
                          </a:solidFill>
                          <a:effectLst/>
                        </a:rPr>
                        <a:t>C</a:t>
                      </a:r>
                    </a:p>
                  </a:txBody>
                  <a:tcPr marL="75193" marR="9046" marT="57841" marB="57841" anchor="ctr"/>
                </a:tc>
                <a:tc>
                  <a:txBody>
                    <a:bodyPr/>
                    <a:lstStyle/>
                    <a:p>
                      <a:pPr fontAlgn="b"/>
                      <a:r>
                        <a:rPr lang="en-US" sz="1200" b="1" cap="none" spc="0" dirty="0">
                          <a:solidFill>
                            <a:schemeClr val="tx1"/>
                          </a:solidFill>
                          <a:effectLst/>
                        </a:rPr>
                        <a:t>Java</a:t>
                      </a:r>
                    </a:p>
                  </a:txBody>
                  <a:tcPr marL="75193" marR="9046" marT="57841" marB="57841" anchor="ctr"/>
                </a:tc>
                <a:extLst>
                  <a:ext uri="{0D108BD9-81ED-4DB2-BD59-A6C34878D82A}">
                    <a16:rowId xmlns:a16="http://schemas.microsoft.com/office/drawing/2014/main" val="3682509957"/>
                  </a:ext>
                </a:extLst>
              </a:tr>
              <a:tr h="438150">
                <a:tc>
                  <a:txBody>
                    <a:bodyPr/>
                    <a:lstStyle/>
                    <a:p>
                      <a:pPr fontAlgn="base"/>
                      <a:r>
                        <a:rPr lang="en-US" sz="1200" b="1" cap="none" spc="0" dirty="0">
                          <a:solidFill>
                            <a:schemeClr val="tx1"/>
                          </a:solidFill>
                          <a:effectLst/>
                        </a:rPr>
                        <a:t>Language Type</a:t>
                      </a:r>
                    </a:p>
                  </a:txBody>
                  <a:tcPr marL="75193" marR="9046" marT="57841" marB="57841" anchor="ctr"/>
                </a:tc>
                <a:tc>
                  <a:txBody>
                    <a:bodyPr/>
                    <a:lstStyle/>
                    <a:p>
                      <a:pPr fontAlgn="base"/>
                      <a:r>
                        <a:rPr lang="en-US" sz="1200" cap="none" spc="0" dirty="0">
                          <a:solidFill>
                            <a:schemeClr val="tx1"/>
                          </a:solidFill>
                          <a:effectLst/>
                        </a:rPr>
                        <a:t>Procedural</a:t>
                      </a:r>
                    </a:p>
                  </a:txBody>
                  <a:tcPr marL="75193" marR="9046" marT="57841" marB="57841" anchor="ctr"/>
                </a:tc>
                <a:tc>
                  <a:txBody>
                    <a:bodyPr/>
                    <a:lstStyle/>
                    <a:p>
                      <a:pPr fontAlgn="base"/>
                      <a:r>
                        <a:rPr lang="en-US" sz="1200" cap="none" spc="0" dirty="0">
                          <a:solidFill>
                            <a:schemeClr val="tx1"/>
                          </a:solidFill>
                          <a:effectLst/>
                        </a:rPr>
                        <a:t>Object-Oriented</a:t>
                      </a:r>
                    </a:p>
                  </a:txBody>
                  <a:tcPr marL="75193" marR="9046" marT="57841" marB="57841" anchor="ctr"/>
                </a:tc>
                <a:extLst>
                  <a:ext uri="{0D108BD9-81ED-4DB2-BD59-A6C34878D82A}">
                    <a16:rowId xmlns:a16="http://schemas.microsoft.com/office/drawing/2014/main" val="662514201"/>
                  </a:ext>
                </a:extLst>
              </a:tr>
              <a:tr h="438150">
                <a:tc>
                  <a:txBody>
                    <a:bodyPr/>
                    <a:lstStyle/>
                    <a:p>
                      <a:pPr fontAlgn="base"/>
                      <a:r>
                        <a:rPr lang="en-US" sz="1200" b="1" cap="none" spc="0" dirty="0">
                          <a:solidFill>
                            <a:schemeClr val="tx1"/>
                          </a:solidFill>
                          <a:effectLst/>
                        </a:rPr>
                        <a:t>Memory Management</a:t>
                      </a:r>
                    </a:p>
                  </a:txBody>
                  <a:tcPr marL="75193" marR="9046" marT="57841" marB="57841" anchor="ctr"/>
                </a:tc>
                <a:tc>
                  <a:txBody>
                    <a:bodyPr/>
                    <a:lstStyle/>
                    <a:p>
                      <a:pPr fontAlgn="base"/>
                      <a:r>
                        <a:rPr lang="en-US" sz="1200" cap="none" spc="0">
                          <a:solidFill>
                            <a:schemeClr val="tx1"/>
                          </a:solidFill>
                          <a:effectLst/>
                        </a:rPr>
                        <a:t>Manual (malloc, free)</a:t>
                      </a:r>
                    </a:p>
                  </a:txBody>
                  <a:tcPr marL="75193" marR="9046" marT="57841" marB="57841" anchor="ctr"/>
                </a:tc>
                <a:tc>
                  <a:txBody>
                    <a:bodyPr/>
                    <a:lstStyle/>
                    <a:p>
                      <a:pPr fontAlgn="base"/>
                      <a:r>
                        <a:rPr lang="en-US" sz="1200" cap="none" spc="0">
                          <a:solidFill>
                            <a:schemeClr val="tx1"/>
                          </a:solidFill>
                          <a:effectLst/>
                        </a:rPr>
                        <a:t>Automatic (Garbage Collection)</a:t>
                      </a:r>
                    </a:p>
                  </a:txBody>
                  <a:tcPr marL="75193" marR="9046" marT="57841" marB="57841" anchor="ctr"/>
                </a:tc>
                <a:extLst>
                  <a:ext uri="{0D108BD9-81ED-4DB2-BD59-A6C34878D82A}">
                    <a16:rowId xmlns:a16="http://schemas.microsoft.com/office/drawing/2014/main" val="3169728529"/>
                  </a:ext>
                </a:extLst>
              </a:tr>
              <a:tr h="438150">
                <a:tc>
                  <a:txBody>
                    <a:bodyPr/>
                    <a:lstStyle/>
                    <a:p>
                      <a:pPr fontAlgn="base"/>
                      <a:r>
                        <a:rPr lang="en-US" sz="1200" b="1" cap="none" spc="0">
                          <a:solidFill>
                            <a:schemeClr val="tx1"/>
                          </a:solidFill>
                          <a:effectLst/>
                        </a:rPr>
                        <a:t>Portability</a:t>
                      </a:r>
                    </a:p>
                  </a:txBody>
                  <a:tcPr marL="75193" marR="9046" marT="57841" marB="57841" anchor="ctr"/>
                </a:tc>
                <a:tc>
                  <a:txBody>
                    <a:bodyPr/>
                    <a:lstStyle/>
                    <a:p>
                      <a:pPr fontAlgn="base"/>
                      <a:r>
                        <a:rPr lang="en-US" sz="1200" cap="none" spc="0" dirty="0">
                          <a:solidFill>
                            <a:schemeClr val="tx1"/>
                          </a:solidFill>
                          <a:effectLst/>
                        </a:rPr>
                        <a:t>Platform-Dependent</a:t>
                      </a:r>
                    </a:p>
                  </a:txBody>
                  <a:tcPr marL="75193" marR="9046" marT="57841" marB="57841" anchor="ctr"/>
                </a:tc>
                <a:tc>
                  <a:txBody>
                    <a:bodyPr/>
                    <a:lstStyle/>
                    <a:p>
                      <a:pPr fontAlgn="base"/>
                      <a:r>
                        <a:rPr lang="en-US" sz="1200" cap="none" spc="0">
                          <a:solidFill>
                            <a:schemeClr val="tx1"/>
                          </a:solidFill>
                          <a:effectLst/>
                        </a:rPr>
                        <a:t>Platform-Independent (JVM)</a:t>
                      </a:r>
                    </a:p>
                  </a:txBody>
                  <a:tcPr marL="75193" marR="9046" marT="57841" marB="57841" anchor="ctr"/>
                </a:tc>
                <a:extLst>
                  <a:ext uri="{0D108BD9-81ED-4DB2-BD59-A6C34878D82A}">
                    <a16:rowId xmlns:a16="http://schemas.microsoft.com/office/drawing/2014/main" val="209809391"/>
                  </a:ext>
                </a:extLst>
              </a:tr>
              <a:tr h="438150">
                <a:tc>
                  <a:txBody>
                    <a:bodyPr/>
                    <a:lstStyle/>
                    <a:p>
                      <a:pPr fontAlgn="base"/>
                      <a:r>
                        <a:rPr lang="en-US" sz="1200" b="1" cap="none" spc="0" dirty="0">
                          <a:solidFill>
                            <a:schemeClr val="tx1"/>
                          </a:solidFill>
                          <a:effectLst/>
                        </a:rPr>
                        <a:t>Pointer Arithmetic</a:t>
                      </a:r>
                    </a:p>
                  </a:txBody>
                  <a:tcPr marL="75193" marR="9046" marT="57841" marB="57841" anchor="ctr"/>
                </a:tc>
                <a:tc>
                  <a:txBody>
                    <a:bodyPr/>
                    <a:lstStyle/>
                    <a:p>
                      <a:pPr fontAlgn="base"/>
                      <a:r>
                        <a:rPr lang="en-US" sz="1200" cap="none" spc="0">
                          <a:solidFill>
                            <a:schemeClr val="tx1"/>
                          </a:solidFill>
                          <a:effectLst/>
                        </a:rPr>
                        <a:t>Supported</a:t>
                      </a:r>
                    </a:p>
                  </a:txBody>
                  <a:tcPr marL="75193" marR="9046" marT="57841" marB="57841" anchor="ctr"/>
                </a:tc>
                <a:tc>
                  <a:txBody>
                    <a:bodyPr/>
                    <a:lstStyle/>
                    <a:p>
                      <a:pPr fontAlgn="base"/>
                      <a:r>
                        <a:rPr lang="en-US" sz="1200" cap="none" spc="0">
                          <a:solidFill>
                            <a:schemeClr val="tx1"/>
                          </a:solidFill>
                          <a:effectLst/>
                        </a:rPr>
                        <a:t>Not Supported</a:t>
                      </a:r>
                    </a:p>
                  </a:txBody>
                  <a:tcPr marL="75193" marR="9046" marT="57841" marB="57841" anchor="ctr"/>
                </a:tc>
                <a:extLst>
                  <a:ext uri="{0D108BD9-81ED-4DB2-BD59-A6C34878D82A}">
                    <a16:rowId xmlns:a16="http://schemas.microsoft.com/office/drawing/2014/main" val="1453486447"/>
                  </a:ext>
                </a:extLst>
              </a:tr>
              <a:tr h="438150">
                <a:tc>
                  <a:txBody>
                    <a:bodyPr/>
                    <a:lstStyle/>
                    <a:p>
                      <a:pPr fontAlgn="base"/>
                      <a:r>
                        <a:rPr lang="en-US" sz="1200" b="1" cap="none" spc="0" dirty="0">
                          <a:solidFill>
                            <a:schemeClr val="tx1"/>
                          </a:solidFill>
                          <a:effectLst/>
                        </a:rPr>
                        <a:t>Standard Library</a:t>
                      </a:r>
                    </a:p>
                  </a:txBody>
                  <a:tcPr marL="75193" marR="9046" marT="57841" marB="57841" anchor="ctr"/>
                </a:tc>
                <a:tc>
                  <a:txBody>
                    <a:bodyPr/>
                    <a:lstStyle/>
                    <a:p>
                      <a:pPr fontAlgn="base"/>
                      <a:r>
                        <a:rPr lang="en-US" sz="1200" cap="none" spc="0">
                          <a:solidFill>
                            <a:schemeClr val="tx1"/>
                          </a:solidFill>
                          <a:effectLst/>
                        </a:rPr>
                        <a:t>Smaller, Requires Libraries</a:t>
                      </a:r>
                    </a:p>
                  </a:txBody>
                  <a:tcPr marL="75193" marR="9046" marT="57841" marB="57841" anchor="ctr"/>
                </a:tc>
                <a:tc>
                  <a:txBody>
                    <a:bodyPr/>
                    <a:lstStyle/>
                    <a:p>
                      <a:pPr fontAlgn="base"/>
                      <a:r>
                        <a:rPr lang="en-US" sz="1200" cap="none" spc="0">
                          <a:solidFill>
                            <a:schemeClr val="tx1"/>
                          </a:solidFill>
                          <a:effectLst/>
                        </a:rPr>
                        <a:t>Comprehensive Standard Library</a:t>
                      </a:r>
                    </a:p>
                  </a:txBody>
                  <a:tcPr marL="75193" marR="9046" marT="57841" marB="57841" anchor="ctr"/>
                </a:tc>
                <a:extLst>
                  <a:ext uri="{0D108BD9-81ED-4DB2-BD59-A6C34878D82A}">
                    <a16:rowId xmlns:a16="http://schemas.microsoft.com/office/drawing/2014/main" val="770730538"/>
                  </a:ext>
                </a:extLst>
              </a:tr>
              <a:tr h="438150">
                <a:tc>
                  <a:txBody>
                    <a:bodyPr/>
                    <a:lstStyle/>
                    <a:p>
                      <a:pPr fontAlgn="base"/>
                      <a:r>
                        <a:rPr lang="en-US" sz="1200" b="1" cap="none" spc="0" dirty="0">
                          <a:solidFill>
                            <a:schemeClr val="tx1"/>
                          </a:solidFill>
                          <a:effectLst/>
                        </a:rPr>
                        <a:t>Error Handling</a:t>
                      </a:r>
                    </a:p>
                  </a:txBody>
                  <a:tcPr marL="75193" marR="9046" marT="57841" marB="57841" anchor="ctr"/>
                </a:tc>
                <a:tc>
                  <a:txBody>
                    <a:bodyPr/>
                    <a:lstStyle/>
                    <a:p>
                      <a:pPr fontAlgn="base"/>
                      <a:r>
                        <a:rPr lang="en-US" sz="1200" cap="none" spc="0">
                          <a:solidFill>
                            <a:schemeClr val="tx1"/>
                          </a:solidFill>
                          <a:effectLst/>
                        </a:rPr>
                        <a:t>Return Codes, Error Flags</a:t>
                      </a:r>
                    </a:p>
                  </a:txBody>
                  <a:tcPr marL="75193" marR="9046" marT="57841" marB="57841" anchor="ctr"/>
                </a:tc>
                <a:tc>
                  <a:txBody>
                    <a:bodyPr/>
                    <a:lstStyle/>
                    <a:p>
                      <a:pPr fontAlgn="base"/>
                      <a:r>
                        <a:rPr lang="en-US" sz="1200" cap="none" spc="0">
                          <a:solidFill>
                            <a:schemeClr val="tx1"/>
                          </a:solidFill>
                          <a:effectLst/>
                        </a:rPr>
                        <a:t>Exceptions</a:t>
                      </a:r>
                    </a:p>
                  </a:txBody>
                  <a:tcPr marL="75193" marR="9046" marT="57841" marB="57841" anchor="ctr"/>
                </a:tc>
                <a:extLst>
                  <a:ext uri="{0D108BD9-81ED-4DB2-BD59-A6C34878D82A}">
                    <a16:rowId xmlns:a16="http://schemas.microsoft.com/office/drawing/2014/main" val="3149656982"/>
                  </a:ext>
                </a:extLst>
              </a:tr>
              <a:tr h="438150">
                <a:tc>
                  <a:txBody>
                    <a:bodyPr/>
                    <a:lstStyle/>
                    <a:p>
                      <a:pPr fontAlgn="base"/>
                      <a:r>
                        <a:rPr lang="en-US" sz="1200" b="1" cap="none" spc="0" dirty="0">
                          <a:solidFill>
                            <a:schemeClr val="tx1"/>
                          </a:solidFill>
                          <a:effectLst/>
                        </a:rPr>
                        <a:t>Multithreading</a:t>
                      </a:r>
                    </a:p>
                  </a:txBody>
                  <a:tcPr marL="75193" marR="9046" marT="57841" marB="57841" anchor="ctr"/>
                </a:tc>
                <a:tc>
                  <a:txBody>
                    <a:bodyPr/>
                    <a:lstStyle/>
                    <a:p>
                      <a:pPr fontAlgn="base"/>
                      <a:r>
                        <a:rPr lang="en-US" sz="1200" cap="none" spc="0">
                          <a:solidFill>
                            <a:schemeClr val="tx1"/>
                          </a:solidFill>
                          <a:effectLst/>
                        </a:rPr>
                        <a:t>Requires Libraries</a:t>
                      </a:r>
                    </a:p>
                  </a:txBody>
                  <a:tcPr marL="75193" marR="9046" marT="57841" marB="57841" anchor="ctr"/>
                </a:tc>
                <a:tc>
                  <a:txBody>
                    <a:bodyPr/>
                    <a:lstStyle/>
                    <a:p>
                      <a:pPr fontAlgn="base"/>
                      <a:r>
                        <a:rPr lang="en-US" sz="1200" cap="none" spc="0">
                          <a:solidFill>
                            <a:schemeClr val="tx1"/>
                          </a:solidFill>
                          <a:effectLst/>
                        </a:rPr>
                        <a:t>Built-In Support (Thread, Executor)</a:t>
                      </a:r>
                    </a:p>
                  </a:txBody>
                  <a:tcPr marL="75193" marR="9046" marT="57841" marB="57841" anchor="ctr"/>
                </a:tc>
                <a:extLst>
                  <a:ext uri="{0D108BD9-81ED-4DB2-BD59-A6C34878D82A}">
                    <a16:rowId xmlns:a16="http://schemas.microsoft.com/office/drawing/2014/main" val="3854632998"/>
                  </a:ext>
                </a:extLst>
              </a:tr>
              <a:tr h="438150">
                <a:tc>
                  <a:txBody>
                    <a:bodyPr/>
                    <a:lstStyle/>
                    <a:p>
                      <a:pPr fontAlgn="base"/>
                      <a:r>
                        <a:rPr lang="en-US" sz="1200" b="1" cap="none" spc="0" dirty="0">
                          <a:solidFill>
                            <a:schemeClr val="tx1"/>
                          </a:solidFill>
                          <a:effectLst/>
                        </a:rPr>
                        <a:t>Security</a:t>
                      </a:r>
                    </a:p>
                  </a:txBody>
                  <a:tcPr marL="75193" marR="9046" marT="57841" marB="57841" anchor="ctr"/>
                </a:tc>
                <a:tc>
                  <a:txBody>
                    <a:bodyPr/>
                    <a:lstStyle/>
                    <a:p>
                      <a:pPr fontAlgn="base"/>
                      <a:r>
                        <a:rPr lang="en-US" sz="1200" cap="none" spc="0">
                          <a:solidFill>
                            <a:schemeClr val="tx1"/>
                          </a:solidFill>
                          <a:effectLst/>
                        </a:rPr>
                        <a:t>Vulnerable to Security Issues</a:t>
                      </a:r>
                    </a:p>
                  </a:txBody>
                  <a:tcPr marL="75193" marR="9046" marT="57841" marB="57841" anchor="ctr"/>
                </a:tc>
                <a:tc>
                  <a:txBody>
                    <a:bodyPr/>
                    <a:lstStyle/>
                    <a:p>
                      <a:pPr fontAlgn="base"/>
                      <a:r>
                        <a:rPr lang="en-US" sz="1200" cap="none" spc="0">
                          <a:solidFill>
                            <a:schemeClr val="tx1"/>
                          </a:solidFill>
                          <a:effectLst/>
                        </a:rPr>
                        <a:t>More Secure (Memory Management)</a:t>
                      </a:r>
                    </a:p>
                  </a:txBody>
                  <a:tcPr marL="75193" marR="9046" marT="57841" marB="57841" anchor="ctr"/>
                </a:tc>
                <a:extLst>
                  <a:ext uri="{0D108BD9-81ED-4DB2-BD59-A6C34878D82A}">
                    <a16:rowId xmlns:a16="http://schemas.microsoft.com/office/drawing/2014/main" val="2245763603"/>
                  </a:ext>
                </a:extLst>
              </a:tr>
              <a:tr h="438150">
                <a:tc>
                  <a:txBody>
                    <a:bodyPr/>
                    <a:lstStyle/>
                    <a:p>
                      <a:pPr fontAlgn="base"/>
                      <a:r>
                        <a:rPr lang="en-US" sz="1200" b="1" cap="none" spc="0" dirty="0">
                          <a:solidFill>
                            <a:schemeClr val="tx1"/>
                          </a:solidFill>
                          <a:effectLst/>
                        </a:rPr>
                        <a:t>Performance</a:t>
                      </a:r>
                    </a:p>
                  </a:txBody>
                  <a:tcPr marL="75193" marR="9046" marT="57841" marB="57841" anchor="ctr"/>
                </a:tc>
                <a:tc>
                  <a:txBody>
                    <a:bodyPr/>
                    <a:lstStyle/>
                    <a:p>
                      <a:pPr fontAlgn="base"/>
                      <a:r>
                        <a:rPr lang="en-US" sz="1200" cap="none" spc="0">
                          <a:solidFill>
                            <a:schemeClr val="tx1"/>
                          </a:solidFill>
                          <a:effectLst/>
                        </a:rPr>
                        <a:t>Efficient Control Over Hardware</a:t>
                      </a:r>
                    </a:p>
                  </a:txBody>
                  <a:tcPr marL="75193" marR="9046" marT="57841" marB="57841" anchor="ctr"/>
                </a:tc>
                <a:tc>
                  <a:txBody>
                    <a:bodyPr/>
                    <a:lstStyle/>
                    <a:p>
                      <a:pPr fontAlgn="base"/>
                      <a:r>
                        <a:rPr lang="en-US" sz="1200" cap="none" spc="0">
                          <a:solidFill>
                            <a:schemeClr val="tx1"/>
                          </a:solidFill>
                          <a:effectLst/>
                        </a:rPr>
                        <a:t>JVM Overhead, Slower Generally</a:t>
                      </a:r>
                    </a:p>
                  </a:txBody>
                  <a:tcPr marL="75193" marR="9046" marT="57841" marB="57841" anchor="ctr"/>
                </a:tc>
                <a:extLst>
                  <a:ext uri="{0D108BD9-81ED-4DB2-BD59-A6C34878D82A}">
                    <a16:rowId xmlns:a16="http://schemas.microsoft.com/office/drawing/2014/main" val="1106678696"/>
                  </a:ext>
                </a:extLst>
              </a:tr>
              <a:tr h="438150">
                <a:tc>
                  <a:txBody>
                    <a:bodyPr/>
                    <a:lstStyle/>
                    <a:p>
                      <a:pPr fontAlgn="base"/>
                      <a:r>
                        <a:rPr lang="en-US" sz="1200" b="1" cap="none" spc="0" dirty="0">
                          <a:solidFill>
                            <a:schemeClr val="tx1"/>
                          </a:solidFill>
                          <a:effectLst/>
                        </a:rPr>
                        <a:t>Use Cases</a:t>
                      </a:r>
                    </a:p>
                  </a:txBody>
                  <a:tcPr marL="75193" marR="9046" marT="57841" marB="57841" anchor="ctr"/>
                </a:tc>
                <a:tc>
                  <a:txBody>
                    <a:bodyPr/>
                    <a:lstStyle/>
                    <a:p>
                      <a:pPr fontAlgn="base"/>
                      <a:r>
                        <a:rPr lang="en-US" sz="1200" cap="none" spc="0">
                          <a:solidFill>
                            <a:schemeClr val="tx1"/>
                          </a:solidFill>
                          <a:effectLst/>
                        </a:rPr>
                        <a:t>System-Level, Embedded Systems</a:t>
                      </a:r>
                    </a:p>
                  </a:txBody>
                  <a:tcPr marL="75193" marR="9046" marT="57841" marB="57841" anchor="ctr"/>
                </a:tc>
                <a:tc>
                  <a:txBody>
                    <a:bodyPr/>
                    <a:lstStyle/>
                    <a:p>
                      <a:pPr fontAlgn="base"/>
                      <a:r>
                        <a:rPr lang="fr-FR" sz="1200" cap="none" spc="0" dirty="0">
                          <a:solidFill>
                            <a:schemeClr val="tx1"/>
                          </a:solidFill>
                          <a:effectLst/>
                        </a:rPr>
                        <a:t>Web Apps, Enterprise, Mobile Apps</a:t>
                      </a:r>
                    </a:p>
                  </a:txBody>
                  <a:tcPr marL="75193" marR="9046" marT="57841" marB="57841" anchor="ctr"/>
                </a:tc>
                <a:extLst>
                  <a:ext uri="{0D108BD9-81ED-4DB2-BD59-A6C34878D82A}">
                    <a16:rowId xmlns:a16="http://schemas.microsoft.com/office/drawing/2014/main" val="774148602"/>
                  </a:ext>
                </a:extLst>
              </a:tr>
              <a:tr h="438150">
                <a:tc>
                  <a:txBody>
                    <a:bodyPr/>
                    <a:lstStyle/>
                    <a:p>
                      <a:pPr fontAlgn="base"/>
                      <a:r>
                        <a:rPr lang="en-US" sz="1200" b="1" cap="none" spc="0" dirty="0">
                          <a:solidFill>
                            <a:schemeClr val="tx1"/>
                          </a:solidFill>
                          <a:effectLst/>
                        </a:rPr>
                        <a:t>Learning Curve</a:t>
                      </a:r>
                    </a:p>
                  </a:txBody>
                  <a:tcPr marL="75193" marR="9046" marT="57841" marB="57841" anchor="ctr"/>
                </a:tc>
                <a:tc>
                  <a:txBody>
                    <a:bodyPr/>
                    <a:lstStyle/>
                    <a:p>
                      <a:pPr fontAlgn="base"/>
                      <a:r>
                        <a:rPr lang="en-US" sz="1200" cap="none" spc="0" dirty="0">
                          <a:solidFill>
                            <a:schemeClr val="tx1"/>
                          </a:solidFill>
                          <a:effectLst/>
                        </a:rPr>
                        <a:t>Steeper</a:t>
                      </a:r>
                    </a:p>
                  </a:txBody>
                  <a:tcPr marL="75193" marR="9046" marT="57841" marB="57841" anchor="ctr"/>
                </a:tc>
                <a:tc>
                  <a:txBody>
                    <a:bodyPr/>
                    <a:lstStyle/>
                    <a:p>
                      <a:pPr fontAlgn="base"/>
                      <a:r>
                        <a:rPr lang="en-US" sz="1200" cap="none" spc="0" dirty="0">
                          <a:solidFill>
                            <a:schemeClr val="tx1"/>
                          </a:solidFill>
                          <a:effectLst/>
                        </a:rPr>
                        <a:t>Easier</a:t>
                      </a:r>
                    </a:p>
                  </a:txBody>
                  <a:tcPr marL="75193" marR="9046" marT="57841" marB="57841" anchor="ctr"/>
                </a:tc>
                <a:extLst>
                  <a:ext uri="{0D108BD9-81ED-4DB2-BD59-A6C34878D82A}">
                    <a16:rowId xmlns:a16="http://schemas.microsoft.com/office/drawing/2014/main" val="1957244554"/>
                  </a:ext>
                </a:extLst>
              </a:tr>
            </a:tbl>
          </a:graphicData>
        </a:graphic>
      </p:graphicFrame>
    </p:spTree>
    <p:extLst>
      <p:ext uri="{BB962C8B-B14F-4D97-AF65-F5344CB8AC3E}">
        <p14:creationId xmlns:p14="http://schemas.microsoft.com/office/powerpoint/2010/main" val="324158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אריג דמשק</Template>
  <TotalTime>1896</TotalTime>
  <Words>1989</Words>
  <Application>Microsoft Office PowerPoint</Application>
  <PresentationFormat>מסך רחב</PresentationFormat>
  <Paragraphs>267</Paragraphs>
  <Slides>55</Slides>
  <Notes>0</Notes>
  <HiddenSlides>0</HiddenSlides>
  <MMClips>0</MMClips>
  <ScaleCrop>false</ScaleCrop>
  <HeadingPairs>
    <vt:vector size="6" baseType="variant">
      <vt:variant>
        <vt:lpstr>גופנים בשימוש</vt:lpstr>
      </vt:variant>
      <vt:variant>
        <vt:i4>13</vt:i4>
      </vt:variant>
      <vt:variant>
        <vt:lpstr>ערכת נושא</vt:lpstr>
      </vt:variant>
      <vt:variant>
        <vt:i4>1</vt:i4>
      </vt:variant>
      <vt:variant>
        <vt:lpstr>כותרות שקופיות</vt:lpstr>
      </vt:variant>
      <vt:variant>
        <vt:i4>55</vt:i4>
      </vt:variant>
    </vt:vector>
  </HeadingPairs>
  <TitlesOfParts>
    <vt:vector size="69" baseType="lpstr">
      <vt:lpstr>Arial</vt:lpstr>
      <vt:lpstr>Arial Unicode MS</vt:lpstr>
      <vt:lpstr>Calibri</vt:lpstr>
      <vt:lpstr>Cambria</vt:lpstr>
      <vt:lpstr>inherit</vt:lpstr>
      <vt:lpstr>Microsoft Sans Serif</vt:lpstr>
      <vt:lpstr>Roboto</vt:lpstr>
      <vt:lpstr>Segoe UI</vt:lpstr>
      <vt:lpstr>Söhne</vt:lpstr>
      <vt:lpstr>Times New Roman</vt:lpstr>
      <vt:lpstr>Trebuchet MS</vt:lpstr>
      <vt:lpstr>Verdana</vt:lpstr>
      <vt:lpstr>Wingdings</vt:lpstr>
      <vt:lpstr>Office Theme</vt:lpstr>
      <vt:lpstr>מצגת של PowerPoint‏</vt:lpstr>
      <vt:lpstr>מצגת של PowerPoint‏</vt:lpstr>
      <vt:lpstr>JAVA  מה זה</vt:lpstr>
      <vt:lpstr>מצגת של PowerPoint‏</vt:lpstr>
      <vt:lpstr>מצגת של PowerPoint‏</vt:lpstr>
      <vt:lpstr>מצגת של PowerPoint‏</vt:lpstr>
      <vt:lpstr>מצגת של PowerPoint‏</vt:lpstr>
      <vt:lpstr>The Java programming language compiler, javac, reads source files  written in the Java programming language, and compiles them into  bytecode class files, after this line was executed javac created Hello.class  file.</vt:lpstr>
      <vt:lpstr>JAVA vs C</vt:lpstr>
      <vt:lpstr>JAVA vs Python</vt:lpstr>
      <vt:lpstr>מצגת של PowerPoint‏</vt:lpstr>
      <vt:lpstr>מצגת של PowerPoint‏</vt:lpstr>
      <vt:lpstr>מצגת של PowerPoint‏</vt:lpstr>
      <vt:lpstr>מצגת של PowerPoint‏</vt:lpstr>
      <vt:lpstr>מצגת של PowerPoint‏</vt:lpstr>
      <vt:lpstr>מצגת של PowerPoint‏</vt:lpstr>
      <vt:lpstr>CLASSES</vt:lpstr>
      <vt:lpstr>מצגת של PowerPoint‏</vt:lpstr>
      <vt:lpstr>מצגת של PowerPoint‏</vt:lpstr>
      <vt:lpstr>מצגת של PowerPoint‏</vt:lpstr>
      <vt:lpstr>INITIALIZATION BLOCK</vt:lpstr>
      <vt:lpstr>UML</vt:lpstr>
      <vt:lpstr>מצגת של PowerPoint‏</vt:lpstr>
      <vt:lpstr>תלות</vt:lpstr>
      <vt:lpstr>שיוך חד כיווני</vt:lpstr>
      <vt:lpstr>שיוך דו-כיווני</vt:lpstr>
      <vt:lpstr>צבירה</vt:lpstr>
      <vt:lpstr>הרכבה</vt:lpstr>
      <vt:lpstr>הורשה \ הכללה </vt:lpstr>
      <vt:lpstr>מימוש</vt:lpstr>
      <vt:lpstr>דוגמא</vt:lpstr>
      <vt:lpstr>מצגת של PowerPoint‏</vt:lpstr>
      <vt:lpstr>Relationship Types</vt:lpstr>
      <vt:lpstr>מצגת של PowerPoint‏</vt:lpstr>
      <vt:lpstr>מצגת של PowerPoint‏</vt:lpstr>
      <vt:lpstr>מצגת של PowerPoint‏</vt:lpstr>
      <vt:lpstr>מצגת של PowerPoint‏</vt:lpstr>
      <vt:lpstr>מצגת של PowerPoint‏</vt:lpstr>
      <vt:lpstr>What is an API?!</vt:lpstr>
      <vt:lpstr>כמה שיותר קטן יותר טוב</vt:lpstr>
      <vt:lpstr>REAL LIFE EXAMPLE</vt:lpstr>
      <vt:lpstr>מצגת של PowerPoint‏</vt:lpstr>
      <vt:lpstr>מצגת של PowerPoint‏</vt:lpstr>
      <vt:lpstr>מצגת של PowerPoint‏</vt:lpstr>
      <vt:lpstr> CLASSES  ENCAPSULATION </vt:lpstr>
      <vt:lpstr>CLASSES MODIFIER</vt:lpstr>
      <vt:lpstr>NAMING CONVENTIONS</vt:lpstr>
      <vt:lpstr>DEEP COPY</vt:lpstr>
      <vt:lpstr>DEEP COPY</vt:lpstr>
      <vt:lpstr>SHORTEN IF</vt:lpstr>
      <vt:lpstr>FOR EACH</vt:lpstr>
      <vt:lpstr>ENUM</vt:lpstr>
      <vt:lpstr>ENUM</vt:lpstr>
      <vt:lpstr>ENUM</vt:lpstr>
      <vt:lpstr>ENUM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תכנות מונחה עצמים  תרגול 01</dc:title>
  <dc:creator>שער ראשי רה''ע</dc:creator>
  <cp:lastModifiedBy>משה עופר</cp:lastModifiedBy>
  <cp:revision>10</cp:revision>
  <dcterms:created xsi:type="dcterms:W3CDTF">2023-08-26T19:47:32Z</dcterms:created>
  <dcterms:modified xsi:type="dcterms:W3CDTF">2024-11-19T13:32:16Z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2022-10-24T00:00:00Z</vt:filetime>
  </property>
  <property fmtid="{D5CDD505-2E9C-101B-9397-08002B2CF9AE}" pid="3" name="Creator">
    <vt:lpwstr>Microsoft® PowerPoint®‎ עבור Microsoft 365</vt:lpwstr>
  </property>
  <property fmtid="{D5CDD505-2E9C-101B-9397-08002B2CF9AE}" pid="4" name="LastSaved">
    <vt:filetime>2023-08-26T00:00:00Z</vt:filetime>
  </property>
</Properties>
</file>